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275" y="-9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721DC-76CB-470A-950B-83A136200C1F}" type="datetimeFigureOut">
              <a:rPr lang="ru-RU" smtClean="0"/>
              <a:t>13.01.2012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DD9D4-CE15-450B-923B-925B4BB74AB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721DC-76CB-470A-950B-83A136200C1F}" type="datetimeFigureOut">
              <a:rPr lang="ru-RU" smtClean="0"/>
              <a:t>13.01.2012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DD9D4-CE15-450B-923B-925B4BB74A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721DC-76CB-470A-950B-83A136200C1F}" type="datetimeFigureOut">
              <a:rPr lang="ru-RU" smtClean="0"/>
              <a:t>13.01.2012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DD9D4-CE15-450B-923B-925B4BB74A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721DC-76CB-470A-950B-83A136200C1F}" type="datetimeFigureOut">
              <a:rPr lang="ru-RU" smtClean="0"/>
              <a:t>13.01.2012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DD9D4-CE15-450B-923B-925B4BB74AB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721DC-76CB-470A-950B-83A136200C1F}" type="datetimeFigureOut">
              <a:rPr lang="ru-RU" smtClean="0"/>
              <a:t>13.01.2012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DD9D4-CE15-450B-923B-925B4BB74A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721DC-76CB-470A-950B-83A136200C1F}" type="datetimeFigureOut">
              <a:rPr lang="ru-RU" smtClean="0"/>
              <a:t>13.01.2012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DD9D4-CE15-450B-923B-925B4BB74AB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721DC-76CB-470A-950B-83A136200C1F}" type="datetimeFigureOut">
              <a:rPr lang="ru-RU" smtClean="0"/>
              <a:t>13.01.2012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DD9D4-CE15-450B-923B-925B4BB74AB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721DC-76CB-470A-950B-83A136200C1F}" type="datetimeFigureOut">
              <a:rPr lang="ru-RU" smtClean="0"/>
              <a:t>13.01.2012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DD9D4-CE15-450B-923B-925B4BB74A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721DC-76CB-470A-950B-83A136200C1F}" type="datetimeFigureOut">
              <a:rPr lang="ru-RU" smtClean="0"/>
              <a:t>13.01.2012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DD9D4-CE15-450B-923B-925B4BB74A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721DC-76CB-470A-950B-83A136200C1F}" type="datetimeFigureOut">
              <a:rPr lang="ru-RU" smtClean="0"/>
              <a:t>13.01.2012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DD9D4-CE15-450B-923B-925B4BB74A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721DC-76CB-470A-950B-83A136200C1F}" type="datetimeFigureOut">
              <a:rPr lang="ru-RU" smtClean="0"/>
              <a:t>13.01.2012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DD9D4-CE15-450B-923B-925B4BB74AB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79721DC-76CB-470A-950B-83A136200C1F}" type="datetimeFigureOut">
              <a:rPr lang="ru-RU" smtClean="0"/>
              <a:t>13.01.2012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2DDD9D4-CE15-450B-923B-925B4BB74AB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gif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gif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07704" y="5013176"/>
            <a:ext cx="5637010" cy="882119"/>
          </a:xfrm>
        </p:spPr>
        <p:txBody>
          <a:bodyPr/>
          <a:lstStyle/>
          <a:p>
            <a:pPr algn="ctr"/>
            <a:r>
              <a:rPr lang="uk-UA" dirty="0" smtClean="0"/>
              <a:t>Історична гра для 6 класів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1772816"/>
            <a:ext cx="6480720" cy="1793167"/>
          </a:xfrm>
        </p:spPr>
        <p:txBody>
          <a:bodyPr/>
          <a:lstStyle/>
          <a:p>
            <a:pPr marL="182880" indent="0" algn="ctr">
              <a:buNone/>
            </a:pPr>
            <a:r>
              <a:rPr lang="uk-UA" dirty="0" smtClean="0"/>
              <a:t>«Релігія та міфи     Давньої Греції»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85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52391"/>
            <a:ext cx="2880320" cy="2894795"/>
          </a:xfrm>
          <a:prstGeom prst="rect">
            <a:avLst/>
          </a:prstGeom>
          <a:noFill/>
          <a:ln w="60325" cmpd="tri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582" y="3367099"/>
            <a:ext cx="2880320" cy="2880320"/>
          </a:xfrm>
          <a:prstGeom prst="rect">
            <a:avLst/>
          </a:prstGeom>
          <a:noFill/>
          <a:ln w="60325" cmpd="tri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9121" y="463746"/>
            <a:ext cx="3333750" cy="2600325"/>
          </a:xfrm>
          <a:prstGeom prst="rect">
            <a:avLst/>
          </a:prstGeom>
          <a:noFill/>
          <a:ln w="60325" cmpd="tri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63888" y="3645024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dirty="0" smtClean="0">
                <a:solidFill>
                  <a:schemeClr val="accent1">
                    <a:lumMod val="75000"/>
                  </a:schemeClr>
                </a:solidFill>
              </a:rPr>
              <a:t>Аїд</a:t>
            </a:r>
            <a:endParaRPr lang="ru-RU" sz="4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026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12" y="3544566"/>
            <a:ext cx="3347037" cy="2510278"/>
          </a:xfrm>
          <a:prstGeom prst="rect">
            <a:avLst/>
          </a:prstGeom>
          <a:noFill/>
          <a:ln w="60325" cmpd="tri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615474"/>
            <a:ext cx="3097312" cy="2322984"/>
          </a:xfrm>
          <a:prstGeom prst="rect">
            <a:avLst/>
          </a:prstGeom>
          <a:noFill/>
          <a:ln w="60325" cmpd="tri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645024"/>
            <a:ext cx="2624276" cy="2309363"/>
          </a:xfrm>
          <a:prstGeom prst="rect">
            <a:avLst/>
          </a:prstGeom>
          <a:noFill/>
          <a:ln w="60325" cmpd="tri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980728"/>
            <a:ext cx="4608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dirty="0" smtClean="0">
                <a:solidFill>
                  <a:schemeClr val="accent1">
                    <a:lumMod val="75000"/>
                  </a:schemeClr>
                </a:solidFill>
              </a:rPr>
              <a:t>Діонісій</a:t>
            </a:r>
            <a:endParaRPr lang="ru-RU" sz="4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424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548679"/>
            <a:ext cx="5472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 smtClean="0">
                <a:solidFill>
                  <a:srgbClr val="7030A0"/>
                </a:solidFill>
              </a:rPr>
              <a:t>«Знайди пару»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412776"/>
            <a:ext cx="878497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dirty="0" smtClean="0"/>
              <a:t>Одіссей                  Дедал</a:t>
            </a:r>
          </a:p>
          <a:p>
            <a:r>
              <a:rPr lang="uk-UA" sz="4400" dirty="0" smtClean="0"/>
              <a:t>Тесей                  річка Стікс    </a:t>
            </a:r>
          </a:p>
          <a:p>
            <a:r>
              <a:rPr lang="uk-UA" sz="4400" dirty="0" smtClean="0"/>
              <a:t>Язон              Сцилла та Харибда</a:t>
            </a:r>
          </a:p>
          <a:p>
            <a:r>
              <a:rPr lang="uk-UA" sz="4400" dirty="0" smtClean="0"/>
              <a:t>Геракл              Медуза Горгона</a:t>
            </a:r>
          </a:p>
          <a:p>
            <a:r>
              <a:rPr lang="uk-UA" sz="4400" dirty="0" smtClean="0"/>
              <a:t>Ахіллес                  вогонь</a:t>
            </a:r>
          </a:p>
          <a:p>
            <a:r>
              <a:rPr lang="uk-UA" sz="4400" dirty="0" smtClean="0"/>
              <a:t>Ікар                   Авгієві стайні</a:t>
            </a:r>
          </a:p>
          <a:p>
            <a:r>
              <a:rPr lang="uk-UA" sz="4400" dirty="0" smtClean="0"/>
              <a:t>Прометей            Золоте руно</a:t>
            </a:r>
            <a:endParaRPr lang="ru-RU" sz="4400" dirty="0"/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2339752" y="1772816"/>
            <a:ext cx="1584176" cy="13681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1835696" y="2456892"/>
            <a:ext cx="2664296" cy="13719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1475656" y="3142857"/>
            <a:ext cx="3456384" cy="25903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2051720" y="3828822"/>
            <a:ext cx="2592288" cy="12563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2339752" y="2564904"/>
            <a:ext cx="2592288" cy="18731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1403648" y="1844824"/>
            <a:ext cx="4032448" cy="33123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2843808" y="4509120"/>
            <a:ext cx="2520280" cy="12961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3914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395536" y="667855"/>
            <a:ext cx="3528392" cy="5217760"/>
          </a:xfrm>
        </p:spPr>
        <p:txBody>
          <a:bodyPr numCol="1"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200" dirty="0" smtClean="0"/>
              <a:t>ІСОНДІЙІ                                               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200" dirty="0" smtClean="0"/>
              <a:t>ДЕСПОЙОН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200" dirty="0" smtClean="0"/>
              <a:t>ЕСРА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200" dirty="0" smtClean="0"/>
              <a:t>ЕГСРЕМ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200" dirty="0" smtClean="0"/>
              <a:t>РЕАГ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200" dirty="0" smtClean="0"/>
              <a:t>МАФІДЕ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200" dirty="0" smtClean="0"/>
              <a:t>АМТЕРДЕ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200" dirty="0" smtClean="0"/>
              <a:t>ЛОПАНОЛ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5508104" y="679337"/>
            <a:ext cx="309634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uk-UA" sz="3200" dirty="0" smtClean="0"/>
              <a:t>СЗЕВ</a:t>
            </a:r>
          </a:p>
          <a:p>
            <a:pPr>
              <a:lnSpc>
                <a:spcPct val="150000"/>
              </a:lnSpc>
            </a:pPr>
            <a:r>
              <a:rPr lang="uk-UA" sz="3200" dirty="0" smtClean="0"/>
              <a:t>ДАРІФАТ</a:t>
            </a:r>
            <a:r>
              <a:rPr lang="ru-RU" sz="3200" dirty="0" smtClean="0"/>
              <a:t>О</a:t>
            </a:r>
          </a:p>
          <a:p>
            <a:pPr>
              <a:lnSpc>
                <a:spcPct val="150000"/>
              </a:lnSpc>
            </a:pPr>
            <a:r>
              <a:rPr lang="uk-UA" sz="3200" dirty="0" smtClean="0"/>
              <a:t>ФАІНА</a:t>
            </a:r>
          </a:p>
          <a:p>
            <a:pPr>
              <a:lnSpc>
                <a:spcPct val="150000"/>
              </a:lnSpc>
            </a:pPr>
            <a:r>
              <a:rPr lang="uk-UA" sz="3200" dirty="0" smtClean="0"/>
              <a:t>ТЕФСЕГ</a:t>
            </a:r>
          </a:p>
          <a:p>
            <a:pPr>
              <a:lnSpc>
                <a:spcPct val="150000"/>
              </a:lnSpc>
            </a:pPr>
            <a:r>
              <a:rPr lang="uk-UA" sz="3200" dirty="0" smtClean="0"/>
              <a:t>ІКАН</a:t>
            </a:r>
          </a:p>
          <a:p>
            <a:pPr>
              <a:lnSpc>
                <a:spcPct val="150000"/>
              </a:lnSpc>
            </a:pPr>
            <a:r>
              <a:rPr lang="uk-UA" sz="3200" dirty="0" smtClean="0"/>
              <a:t>СІЯТЕГ</a:t>
            </a:r>
          </a:p>
          <a:p>
            <a:pPr>
              <a:lnSpc>
                <a:spcPct val="150000"/>
              </a:lnSpc>
            </a:pPr>
            <a:r>
              <a:rPr lang="uk-UA" sz="3200" dirty="0" smtClean="0"/>
              <a:t>ДАЇ</a:t>
            </a:r>
          </a:p>
          <a:p>
            <a:pPr>
              <a:lnSpc>
                <a:spcPct val="150000"/>
              </a:lnSpc>
            </a:pPr>
            <a:r>
              <a:rPr lang="uk-UA" sz="3200" dirty="0" smtClean="0"/>
              <a:t>РІМАДЕТА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5576" y="276758"/>
            <a:ext cx="770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 smtClean="0">
                <a:solidFill>
                  <a:srgbClr val="7030A0"/>
                </a:solidFill>
              </a:rPr>
              <a:t>«Знайди слово»</a:t>
            </a:r>
            <a:endParaRPr lang="ru-RU" sz="2800" dirty="0">
              <a:solidFill>
                <a:srgbClr val="7030A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394" y="2303555"/>
            <a:ext cx="1379291" cy="2298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373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200"/>
                            </p:stCondLst>
                            <p:childTnLst>
                              <p:par>
                                <p:cTn id="1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50"/>
                            </p:stCondLst>
                            <p:childTnLst>
                              <p:par>
                                <p:cTn id="2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900"/>
                            </p:stCondLst>
                            <p:childTnLst>
                              <p:par>
                                <p:cTn id="2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50"/>
                            </p:stCondLst>
                            <p:childTnLst>
                              <p:par>
                                <p:cTn id="3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300"/>
                            </p:stCondLst>
                            <p:childTnLst>
                              <p:par>
                                <p:cTn id="4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950"/>
                            </p:stCondLst>
                            <p:childTnLst>
                              <p:par>
                                <p:cTn id="5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 tmFilter="0,0; .5, 1; 1, 1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700"/>
                            </p:stCondLst>
                            <p:childTnLst>
                              <p:par>
                                <p:cTn id="6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 tmFilter="0,0; .5, 1; 1, 1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500"/>
                            </p:stCondLst>
                            <p:childTnLst>
                              <p:par>
                                <p:cTn id="6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300"/>
                            </p:stCondLst>
                            <p:childTnLst>
                              <p:par>
                                <p:cTn id="7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950"/>
                            </p:stCondLst>
                            <p:childTnLst>
                              <p:par>
                                <p:cTn id="8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908720"/>
            <a:ext cx="8136904" cy="581697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uk-UA" sz="2800" dirty="0" smtClean="0"/>
              <a:t>Діонісій                                    Зевс</a:t>
            </a:r>
          </a:p>
          <a:p>
            <a:pPr>
              <a:lnSpc>
                <a:spcPct val="150000"/>
              </a:lnSpc>
            </a:pPr>
            <a:r>
              <a:rPr lang="uk-UA" sz="2800" dirty="0" smtClean="0"/>
              <a:t>Посейдон                                  Афродіта</a:t>
            </a:r>
          </a:p>
          <a:p>
            <a:pPr>
              <a:lnSpc>
                <a:spcPct val="150000"/>
              </a:lnSpc>
            </a:pPr>
            <a:r>
              <a:rPr lang="uk-UA" sz="2800" dirty="0" smtClean="0"/>
              <a:t>Арес                                          Афіна</a:t>
            </a:r>
          </a:p>
          <a:p>
            <a:pPr>
              <a:lnSpc>
                <a:spcPct val="150000"/>
              </a:lnSpc>
            </a:pPr>
            <a:r>
              <a:rPr lang="uk-UA" sz="2800" dirty="0" smtClean="0"/>
              <a:t>Гермес                                      Гефест</a:t>
            </a:r>
          </a:p>
          <a:p>
            <a:pPr>
              <a:lnSpc>
                <a:spcPct val="150000"/>
              </a:lnSpc>
            </a:pPr>
            <a:r>
              <a:rPr lang="uk-UA" sz="2800" dirty="0" smtClean="0"/>
              <a:t>Гера                                          Ніка</a:t>
            </a:r>
          </a:p>
          <a:p>
            <a:pPr>
              <a:lnSpc>
                <a:spcPct val="150000"/>
              </a:lnSpc>
            </a:pPr>
            <a:r>
              <a:rPr lang="uk-UA" sz="2800" dirty="0" smtClean="0"/>
              <a:t>Феміда                                      Гестія</a:t>
            </a:r>
          </a:p>
          <a:p>
            <a:pPr>
              <a:lnSpc>
                <a:spcPct val="150000"/>
              </a:lnSpc>
            </a:pPr>
            <a:r>
              <a:rPr lang="uk-UA" sz="2800" dirty="0" smtClean="0"/>
              <a:t>Деметра                                    Аїд</a:t>
            </a:r>
          </a:p>
          <a:p>
            <a:pPr>
              <a:lnSpc>
                <a:spcPct val="150000"/>
              </a:lnSpc>
            </a:pPr>
            <a:r>
              <a:rPr lang="uk-UA" sz="2800" dirty="0" smtClean="0"/>
              <a:t>Аполлон                                     Артеміда</a:t>
            </a:r>
          </a:p>
          <a:p>
            <a:pPr>
              <a:lnSpc>
                <a:spcPct val="150000"/>
              </a:lnSpc>
            </a:pP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403648" y="404664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 smtClean="0">
                <a:solidFill>
                  <a:srgbClr val="7030A0"/>
                </a:solidFill>
              </a:rPr>
              <a:t>Правильні відповіді</a:t>
            </a:r>
            <a:endParaRPr lang="ru-RU" sz="2800" dirty="0">
              <a:solidFill>
                <a:srgbClr val="7030A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766" y="2549645"/>
            <a:ext cx="1750443" cy="253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583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404664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 smtClean="0">
                <a:solidFill>
                  <a:srgbClr val="7030A0"/>
                </a:solidFill>
              </a:rPr>
              <a:t>«Вгадай хто»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23728" y="1488172"/>
            <a:ext cx="4320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dirty="0" smtClean="0">
                <a:solidFill>
                  <a:schemeClr val="accent1">
                    <a:lumMod val="75000"/>
                  </a:schemeClr>
                </a:solidFill>
              </a:rPr>
              <a:t>Афіна</a:t>
            </a:r>
            <a:endParaRPr lang="ru-RU" sz="4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82" y="2420888"/>
            <a:ext cx="2160240" cy="1987421"/>
          </a:xfrm>
          <a:prstGeom prst="rect">
            <a:avLst/>
          </a:prstGeom>
          <a:noFill/>
          <a:ln w="60325" cmpd="tri">
            <a:solidFill>
              <a:schemeClr val="accent1">
                <a:lumMod val="75000"/>
              </a:schemeClr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238216"/>
            <a:ext cx="2592289" cy="1728192"/>
          </a:xfrm>
          <a:prstGeom prst="rect">
            <a:avLst/>
          </a:prstGeom>
          <a:noFill/>
          <a:ln w="60325" cmpd="tri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413611"/>
            <a:ext cx="2519468" cy="1889601"/>
          </a:xfrm>
          <a:prstGeom prst="rect">
            <a:avLst/>
          </a:prstGeom>
          <a:noFill/>
          <a:ln w="60325" cmpd="tri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0077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G:\ДОКУМЕНТЫ НАТАШИ\КАртинки и анимация\АНИМАЦИЯ\WEBART\BD10934_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692" y="3090033"/>
            <a:ext cx="3089920" cy="2672781"/>
          </a:xfrm>
          <a:prstGeom prst="rect">
            <a:avLst/>
          </a:prstGeom>
          <a:noFill/>
          <a:ln w="60325" cmpd="tri">
            <a:solidFill>
              <a:schemeClr val="accent1">
                <a:lumMod val="75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:\ДОКУМЕНТЫ НАТАШИ\КАртинки и анимация\АНИМАЦИЯ\анимашки\любовь\heart_with_floating_h_aa_hc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89" y="633264"/>
            <a:ext cx="3333750" cy="3333750"/>
          </a:xfrm>
          <a:prstGeom prst="rect">
            <a:avLst/>
          </a:prstGeom>
          <a:noFill/>
          <a:ln w="60325" cmpd="tri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406601"/>
            <a:ext cx="1800225" cy="1905000"/>
          </a:xfrm>
          <a:prstGeom prst="rect">
            <a:avLst/>
          </a:prstGeom>
          <a:noFill/>
          <a:ln w="60325" cmpd="tri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00017" y="1124744"/>
            <a:ext cx="3168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dirty="0" smtClean="0">
                <a:solidFill>
                  <a:schemeClr val="accent1">
                    <a:lumMod val="75000"/>
                  </a:schemeClr>
                </a:solidFill>
              </a:rPr>
              <a:t>Афродіта</a:t>
            </a:r>
            <a:endParaRPr lang="ru-RU" sz="4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184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149080"/>
            <a:ext cx="3057128" cy="2292846"/>
          </a:xfrm>
          <a:prstGeom prst="rect">
            <a:avLst/>
          </a:prstGeom>
          <a:noFill/>
          <a:ln w="60325" cmpd="tri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04664"/>
            <a:ext cx="2934070" cy="2512818"/>
          </a:xfrm>
          <a:prstGeom prst="rect">
            <a:avLst/>
          </a:prstGeom>
          <a:noFill/>
          <a:ln w="60325" cmpd="tri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636911"/>
            <a:ext cx="2434089" cy="1728203"/>
          </a:xfrm>
          <a:prstGeom prst="rect">
            <a:avLst/>
          </a:prstGeom>
          <a:noFill/>
          <a:ln w="60325" cmpd="tri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620688"/>
            <a:ext cx="4320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dirty="0" smtClean="0">
                <a:solidFill>
                  <a:schemeClr val="accent1">
                    <a:lumMod val="75000"/>
                  </a:schemeClr>
                </a:solidFill>
              </a:rPr>
              <a:t>Зевс</a:t>
            </a:r>
            <a:endParaRPr lang="ru-RU" sz="4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4653136"/>
            <a:ext cx="1423092" cy="1674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506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332656"/>
            <a:ext cx="2976331" cy="2232248"/>
          </a:xfrm>
          <a:prstGeom prst="rect">
            <a:avLst/>
          </a:prstGeom>
          <a:noFill/>
          <a:ln w="60325" cmpd="tri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786" y="2780928"/>
            <a:ext cx="3035799" cy="2018806"/>
          </a:xfrm>
          <a:prstGeom prst="rect">
            <a:avLst/>
          </a:prstGeom>
          <a:noFill/>
          <a:ln w="60325" cmpd="tri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287508"/>
            <a:ext cx="2348256" cy="3096344"/>
          </a:xfrm>
          <a:prstGeom prst="rect">
            <a:avLst/>
          </a:prstGeom>
          <a:noFill/>
          <a:ln w="60325" cmpd="tri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44008" y="548680"/>
            <a:ext cx="4176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dirty="0" smtClean="0">
                <a:solidFill>
                  <a:schemeClr val="accent1">
                    <a:lumMod val="75000"/>
                  </a:schemeClr>
                </a:solidFill>
              </a:rPr>
              <a:t>Гефест</a:t>
            </a:r>
            <a:endParaRPr lang="ru-RU" sz="4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157192"/>
            <a:ext cx="1440160" cy="1484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699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628800"/>
            <a:ext cx="2232248" cy="3144011"/>
          </a:xfrm>
          <a:prstGeom prst="rect">
            <a:avLst/>
          </a:prstGeom>
          <a:noFill/>
          <a:ln w="60325" cmpd="tri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82584"/>
            <a:ext cx="2520280" cy="3190227"/>
          </a:xfrm>
          <a:prstGeom prst="rect">
            <a:avLst/>
          </a:prstGeom>
          <a:noFill/>
          <a:ln w="60325" cmpd="tri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1841" y="4437112"/>
            <a:ext cx="2519702" cy="2066156"/>
          </a:xfrm>
          <a:prstGeom prst="rect">
            <a:avLst/>
          </a:prstGeom>
          <a:noFill/>
          <a:ln w="60325" cmpd="tri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79712" y="466960"/>
            <a:ext cx="5256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dirty="0" smtClean="0">
                <a:solidFill>
                  <a:schemeClr val="accent1">
                    <a:lumMod val="75000"/>
                  </a:schemeClr>
                </a:solidFill>
              </a:rPr>
              <a:t>Гермес</a:t>
            </a:r>
            <a:endParaRPr lang="ru-RU" sz="4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518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76672"/>
            <a:ext cx="2737059" cy="2052794"/>
          </a:xfrm>
          <a:prstGeom prst="rect">
            <a:avLst/>
          </a:prstGeom>
          <a:noFill/>
          <a:ln w="60325" cmpd="tri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1" r="60151" b="35122"/>
          <a:stretch/>
        </p:blipFill>
        <p:spPr bwMode="auto">
          <a:xfrm>
            <a:off x="683568" y="2132856"/>
            <a:ext cx="1585609" cy="3083318"/>
          </a:xfrm>
          <a:prstGeom prst="rect">
            <a:avLst/>
          </a:prstGeom>
          <a:noFill/>
          <a:ln w="60325" cmpd="tri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356992"/>
            <a:ext cx="3616062" cy="2603565"/>
          </a:xfrm>
          <a:prstGeom prst="rect">
            <a:avLst/>
          </a:prstGeom>
          <a:noFill/>
          <a:ln w="60325" cmpd="tri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678721"/>
            <a:ext cx="4680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dirty="0" smtClean="0">
                <a:solidFill>
                  <a:schemeClr val="accent1">
                    <a:lumMod val="75000"/>
                  </a:schemeClr>
                </a:solidFill>
              </a:rPr>
              <a:t>Посейдон</a:t>
            </a:r>
            <a:endParaRPr lang="ru-RU" sz="4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139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166</TotalTime>
  <Words>87</Words>
  <Application>Microsoft Office PowerPoint</Application>
  <PresentationFormat>Экран (4:3)</PresentationFormat>
  <Paragraphs>45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Воздушный поток</vt:lpstr>
      <vt:lpstr>«Релігія та міфи     Давньої Греції»</vt:lpstr>
      <vt:lpstr>Презентация PowerPoint</vt:lpstr>
      <vt:lpstr>Презентация PowerPoint</vt:lpstr>
      <vt:lpstr>«Вгадай хто»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«Релігія та міфи Давньої Греції»</dc:title>
  <dc:creator>Архангел</dc:creator>
  <cp:lastModifiedBy>Архангел</cp:lastModifiedBy>
  <cp:revision>17</cp:revision>
  <dcterms:created xsi:type="dcterms:W3CDTF">2011-09-30T11:04:17Z</dcterms:created>
  <dcterms:modified xsi:type="dcterms:W3CDTF">2012-01-13T17:08:30Z</dcterms:modified>
</cp:coreProperties>
</file>