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8" r:id="rId3"/>
    <p:sldId id="271" r:id="rId4"/>
    <p:sldId id="278" r:id="rId5"/>
    <p:sldId id="276" r:id="rId6"/>
    <p:sldId id="277" r:id="rId7"/>
    <p:sldId id="274" r:id="rId8"/>
    <p:sldId id="275" r:id="rId9"/>
    <p:sldId id="273" r:id="rId10"/>
    <p:sldId id="272" r:id="rId11"/>
    <p:sldId id="270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4E75"/>
    <a:srgbClr val="384E64"/>
    <a:srgbClr val="000066"/>
    <a:srgbClr val="4D6B89"/>
    <a:srgbClr val="5F5F5F"/>
    <a:srgbClr val="A8EEFE"/>
    <a:srgbClr val="96EAFE"/>
    <a:srgbClr val="7C5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6" autoAdjust="0"/>
    <p:restoredTop sz="93617" autoAdjust="0"/>
  </p:normalViewPr>
  <p:slideViewPr>
    <p:cSldViewPr>
      <p:cViewPr varScale="1">
        <p:scale>
          <a:sx n="81" d="100"/>
          <a:sy n="81" d="100"/>
        </p:scale>
        <p:origin x="-311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19400"/>
            <a:ext cx="7696200" cy="609600"/>
          </a:xfrm>
        </p:spPr>
        <p:txBody>
          <a:bodyPr/>
          <a:lstStyle>
            <a:lvl1pPr algn="r">
              <a:defRPr sz="4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352800"/>
            <a:ext cx="7696200" cy="304800"/>
          </a:xfrm>
        </p:spPr>
        <p:txBody>
          <a:bodyPr/>
          <a:lstStyle>
            <a:lvl1pPr marL="0" indent="0" algn="r"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B18E4A-0403-4D0C-99ED-B7F6AC2E8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5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8CFE9-F2ED-4649-A8E5-CF2B90ACB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3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19950" y="228600"/>
            <a:ext cx="1924050" cy="6248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28600"/>
            <a:ext cx="5619750" cy="6248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0DADA-0C37-4CE4-BA70-0BB9A112A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3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720CB-F942-44A7-B059-57E79D344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0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43B7D-A596-4BE0-BF95-8630B15F6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2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47800" y="838200"/>
            <a:ext cx="37719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72100" y="838200"/>
            <a:ext cx="37719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B4B23-5C4E-4298-81E0-7962FEF2D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0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C419E-28E0-4484-B6C0-6AB483338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8F1C2-059E-4476-ABFF-0196D5D6D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7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9E6A0-BD49-43E2-9BD5-865A11403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7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492F0-3D5D-4FEB-943B-9DB048752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0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56850-9F9B-4E27-B792-72FECC9FF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8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838200"/>
            <a:ext cx="76962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28600"/>
            <a:ext cx="7696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 smtClean="0">
                <a:latin typeface="+mn-lt"/>
              </a:defRPr>
            </a:lvl1pPr>
          </a:lstStyle>
          <a:p>
            <a:pPr>
              <a:defRPr/>
            </a:pPr>
            <a:fld id="{9E737695-C933-4E03-B79A-F0A994E81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mc:AlternateContent xmlns:mc="http://schemas.openxmlformats.org/markup-compatibility/2006" xmlns:p14="http://schemas.microsoft.com/office/powerpoint/2010/main">
    <mc:Choice Requires="p14">
      <p:transition spd="slow" p14:dur="2750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76872"/>
            <a:ext cx="7696200" cy="609600"/>
          </a:xfrm>
        </p:spPr>
        <p:txBody>
          <a:bodyPr/>
          <a:lstStyle/>
          <a:p>
            <a:pPr eaLnBrk="1" hangingPunct="1"/>
            <a:r>
              <a:rPr lang="uk-UA" dirty="0" smtClean="0"/>
              <a:t>КВК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2924944"/>
            <a:ext cx="7696200" cy="304800"/>
          </a:xfrm>
        </p:spPr>
        <p:txBody>
          <a:bodyPr/>
          <a:lstStyle/>
          <a:p>
            <a:r>
              <a:rPr lang="uk-UA" i="1" dirty="0" smtClean="0"/>
              <a:t> </a:t>
            </a:r>
            <a:r>
              <a:rPr lang="uk-UA" i="1" dirty="0"/>
              <a:t>Інтегрований захід з всесвітньої  історії  та  всесвітньої  літератури на тему </a:t>
            </a:r>
            <a:endParaRPr lang="uk-UA" i="1" dirty="0" smtClean="0"/>
          </a:p>
          <a:p>
            <a:r>
              <a:rPr lang="uk-UA" i="1" dirty="0" smtClean="0"/>
              <a:t>«</a:t>
            </a:r>
            <a:r>
              <a:rPr lang="uk-UA" i="1" dirty="0"/>
              <a:t>Доба Відродження»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696200" cy="609600"/>
          </a:xfrm>
        </p:spPr>
        <p:txBody>
          <a:bodyPr/>
          <a:lstStyle/>
          <a:p>
            <a:pPr algn="ctr" eaLnBrk="1" hangingPunct="1"/>
            <a:r>
              <a:rPr lang="uk-UA" dirty="0" smtClean="0"/>
              <a:t>«Збери ім'я»</a:t>
            </a:r>
            <a:endParaRPr lang="ru-RU" dirty="0" smtClean="0"/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971550" y="1412875"/>
            <a:ext cx="309562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uk-UA" sz="3600" b="1" i="1" dirty="0"/>
              <a:t>НОЕДЛОРА</a:t>
            </a:r>
          </a:p>
          <a:p>
            <a:pPr eaLnBrk="1" hangingPunct="1"/>
            <a:r>
              <a:rPr lang="uk-UA" sz="3600" b="1" i="1" dirty="0"/>
              <a:t>ОХСБ</a:t>
            </a:r>
          </a:p>
          <a:p>
            <a:pPr eaLnBrk="1" hangingPunct="1"/>
            <a:r>
              <a:rPr lang="uk-UA" sz="3600" b="1" i="1" dirty="0"/>
              <a:t>ФЕЬРЛАА</a:t>
            </a:r>
          </a:p>
          <a:p>
            <a:pPr eaLnBrk="1" hangingPunct="1"/>
            <a:r>
              <a:rPr lang="uk-UA" sz="3600" b="1" i="1" dirty="0"/>
              <a:t>ТКАРЕПРА</a:t>
            </a:r>
          </a:p>
          <a:p>
            <a:pPr eaLnBrk="1" hangingPunct="1"/>
            <a:r>
              <a:rPr lang="uk-UA" sz="3600" b="1" i="1" dirty="0"/>
              <a:t>ОКРКЕИПН</a:t>
            </a:r>
          </a:p>
          <a:p>
            <a:pPr eaLnBrk="1" hangingPunct="1"/>
            <a:r>
              <a:rPr lang="uk-UA" sz="3600" b="1" i="1" dirty="0"/>
              <a:t>ЛАБЕР</a:t>
            </a:r>
          </a:p>
          <a:p>
            <a:pPr eaLnBrk="1" hangingPunct="1"/>
            <a:r>
              <a:rPr lang="uk-UA" sz="3600" b="1" i="1" dirty="0"/>
              <a:t>АСНСЕРВЕТ</a:t>
            </a:r>
            <a:endParaRPr lang="ru-RU" sz="3600" b="1" i="1" dirty="0"/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4787900" y="1446213"/>
            <a:ext cx="41402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uk-UA" sz="3600" b="1" i="1" dirty="0"/>
              <a:t>ЖОКІМДЕЛНАЛЕ</a:t>
            </a:r>
          </a:p>
          <a:p>
            <a:pPr eaLnBrk="1" hangingPunct="1"/>
            <a:r>
              <a:rPr lang="uk-UA" sz="3600" b="1" i="1" dirty="0"/>
              <a:t>ІБТЛІЕЛЧО</a:t>
            </a:r>
          </a:p>
          <a:p>
            <a:pPr eaLnBrk="1" hangingPunct="1"/>
            <a:r>
              <a:rPr lang="uk-UA" sz="3600" b="1" i="1" dirty="0"/>
              <a:t>ЙЛЕГБЬЕР</a:t>
            </a:r>
          </a:p>
          <a:p>
            <a:pPr eaLnBrk="1" hangingPunct="1"/>
            <a:r>
              <a:rPr lang="uk-UA" sz="3600" b="1" i="1" dirty="0"/>
              <a:t>ЮРДЕР</a:t>
            </a:r>
          </a:p>
          <a:p>
            <a:pPr eaLnBrk="1" hangingPunct="1"/>
            <a:r>
              <a:rPr lang="uk-UA" sz="3600" b="1" i="1" dirty="0"/>
              <a:t>СЕРІКПШ</a:t>
            </a:r>
          </a:p>
          <a:p>
            <a:pPr eaLnBrk="1" hangingPunct="1"/>
            <a:r>
              <a:rPr lang="uk-UA" sz="3600" b="1" i="1" dirty="0"/>
              <a:t>ЛЙЕІАГЛ</a:t>
            </a:r>
          </a:p>
          <a:p>
            <a:pPr eaLnBrk="1" hangingPunct="1"/>
            <a:r>
              <a:rPr lang="uk-UA" sz="3600" b="1" i="1" dirty="0"/>
              <a:t>АВІМКІЛЕА</a:t>
            </a:r>
            <a:endParaRPr lang="ru-RU" sz="3600" b="1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/>
      <p:bldP spid="122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696200" cy="609600"/>
          </a:xfrm>
        </p:spPr>
        <p:txBody>
          <a:bodyPr/>
          <a:lstStyle/>
          <a:p>
            <a:pPr algn="ctr"/>
            <a:r>
              <a:rPr lang="uk-UA" dirty="0"/>
              <a:t>«Збери ім'я</a:t>
            </a:r>
            <a:r>
              <a:rPr lang="uk-UA" dirty="0" smtClean="0"/>
              <a:t>»</a:t>
            </a:r>
            <a:br>
              <a:rPr lang="uk-UA" dirty="0" smtClean="0"/>
            </a:br>
            <a:r>
              <a:rPr lang="uk-UA" sz="2400" dirty="0" smtClean="0"/>
              <a:t>(відповіді)</a:t>
            </a:r>
            <a:endParaRPr lang="ru-RU" sz="2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755576" y="1572816"/>
            <a:ext cx="302433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/>
              <a:t>ЛЕОНАРДО</a:t>
            </a:r>
          </a:p>
          <a:p>
            <a:r>
              <a:rPr lang="uk-UA" sz="3600" b="1" i="1" dirty="0" smtClean="0"/>
              <a:t>БОСХ</a:t>
            </a:r>
          </a:p>
          <a:p>
            <a:r>
              <a:rPr lang="uk-UA" sz="3600" b="1" i="1" dirty="0" smtClean="0"/>
              <a:t>РАФАЕЛЬ</a:t>
            </a:r>
          </a:p>
          <a:p>
            <a:r>
              <a:rPr lang="uk-UA" sz="3600" b="1" i="1" dirty="0" smtClean="0"/>
              <a:t>ПЕТРАРКА</a:t>
            </a:r>
          </a:p>
          <a:p>
            <a:r>
              <a:rPr lang="uk-UA" sz="3600" b="1" i="1" dirty="0" smtClean="0"/>
              <a:t>КОПЕРНИК</a:t>
            </a:r>
          </a:p>
          <a:p>
            <a:r>
              <a:rPr lang="uk-UA" sz="3600" b="1" i="1" dirty="0" smtClean="0"/>
              <a:t>РАБЛЕ</a:t>
            </a:r>
          </a:p>
          <a:p>
            <a:r>
              <a:rPr lang="uk-UA" sz="3600" b="1" i="1" dirty="0" smtClean="0"/>
              <a:t>СЕРВАНТЕС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499992" y="1556792"/>
            <a:ext cx="42484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/>
              <a:t>МІКЕЛАНДЖЕЛО</a:t>
            </a:r>
          </a:p>
          <a:p>
            <a:r>
              <a:rPr lang="uk-UA" sz="3600" b="1" i="1" dirty="0" smtClean="0"/>
              <a:t>БОТІЧЕЛЛІ</a:t>
            </a:r>
          </a:p>
          <a:p>
            <a:r>
              <a:rPr lang="uk-UA" sz="3600" b="1" i="1" dirty="0" smtClean="0"/>
              <a:t>БРЕЙГЕЛ Ь</a:t>
            </a:r>
          </a:p>
          <a:p>
            <a:r>
              <a:rPr lang="uk-UA" sz="3600" b="1" i="1" dirty="0" smtClean="0"/>
              <a:t>ДЮРЕР</a:t>
            </a:r>
          </a:p>
          <a:p>
            <a:r>
              <a:rPr lang="uk-UA" sz="3600" b="1" i="1" dirty="0" smtClean="0"/>
              <a:t>ШЕКСПІР</a:t>
            </a:r>
          </a:p>
          <a:p>
            <a:r>
              <a:rPr lang="uk-UA" sz="3600" b="1" i="1" dirty="0" smtClean="0"/>
              <a:t>ГАЛІЛЕЙ</a:t>
            </a:r>
          </a:p>
          <a:p>
            <a:r>
              <a:rPr lang="uk-UA" sz="3600" b="1" i="1" dirty="0" smtClean="0"/>
              <a:t>МАКІАВЕЛІ</a:t>
            </a:r>
            <a:endParaRPr lang="ru-RU" sz="3600" b="1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1116013" y="260350"/>
            <a:ext cx="7696200" cy="609600"/>
          </a:xfrm>
        </p:spPr>
        <p:txBody>
          <a:bodyPr/>
          <a:lstStyle/>
          <a:p>
            <a:pPr algn="ctr" eaLnBrk="1" hangingPunct="1"/>
            <a:r>
              <a:rPr lang="uk-UA" dirty="0" smtClean="0"/>
              <a:t>«Хто автор?»</a:t>
            </a:r>
            <a:endParaRPr lang="ru-RU" dirty="0" smtClean="0"/>
          </a:p>
        </p:txBody>
      </p:sp>
      <p:pic>
        <p:nvPicPr>
          <p:cNvPr id="4099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994" y="923616"/>
            <a:ext cx="1951038" cy="2881313"/>
          </a:xfrm>
          <a:prstGeom prst="rect">
            <a:avLst/>
          </a:prstGeom>
          <a:noFill/>
          <a:ln w="63500" cmpd="tri">
            <a:solidFill>
              <a:schemeClr val="accent4">
                <a:lumMod val="75000"/>
                <a:lumOff val="25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609" y="1857374"/>
            <a:ext cx="2133600" cy="2747963"/>
          </a:xfrm>
          <a:prstGeom prst="rect">
            <a:avLst/>
          </a:prstGeom>
          <a:noFill/>
          <a:ln w="63500" cmpd="tri">
            <a:solidFill>
              <a:schemeClr val="accent4">
                <a:lumMod val="75000"/>
                <a:lumOff val="25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44675"/>
            <a:ext cx="2030412" cy="2773363"/>
          </a:xfrm>
          <a:prstGeom prst="rect">
            <a:avLst/>
          </a:prstGeom>
          <a:noFill/>
          <a:ln w="63500" cmpd="tri">
            <a:solidFill>
              <a:schemeClr val="accent4">
                <a:lumMod val="75000"/>
                <a:lumOff val="25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722813"/>
            <a:ext cx="3856037" cy="2008187"/>
          </a:xfrm>
          <a:prstGeom prst="rect">
            <a:avLst/>
          </a:prstGeom>
          <a:noFill/>
          <a:ln w="63500" cmpd="tri">
            <a:solidFill>
              <a:schemeClr val="accent4">
                <a:lumMod val="75000"/>
                <a:lumOff val="25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Box 8"/>
          <p:cNvSpPr txBox="1">
            <a:spLocks noChangeArrowheads="1"/>
          </p:cNvSpPr>
          <p:nvPr/>
        </p:nvSpPr>
        <p:spPr bwMode="auto">
          <a:xfrm>
            <a:off x="2916238" y="3860800"/>
            <a:ext cx="3384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uk-UA" dirty="0"/>
              <a:t>Леонардо да Вінчі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10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1800225" cy="2455863"/>
          </a:xfrm>
          <a:prstGeom prst="rect">
            <a:avLst/>
          </a:prstGeom>
          <a:noFill/>
          <a:ln w="63500" cmpd="tri">
            <a:solidFill>
              <a:schemeClr val="accent4">
                <a:lumMod val="75000"/>
                <a:lumOff val="25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149725"/>
            <a:ext cx="1795462" cy="2103438"/>
          </a:xfrm>
          <a:prstGeom prst="rect">
            <a:avLst/>
          </a:prstGeom>
          <a:noFill/>
          <a:ln w="63500" cmpd="tri">
            <a:solidFill>
              <a:schemeClr val="accent4">
                <a:lumMod val="75000"/>
                <a:lumOff val="25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88913"/>
            <a:ext cx="2619375" cy="3429000"/>
          </a:xfrm>
          <a:prstGeom prst="rect">
            <a:avLst/>
          </a:prstGeom>
          <a:noFill/>
          <a:ln w="63500" cmpd="tri">
            <a:solidFill>
              <a:schemeClr val="accent4">
                <a:lumMod val="75000"/>
                <a:lumOff val="25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886258"/>
            <a:ext cx="3043238" cy="4189412"/>
          </a:xfrm>
          <a:prstGeom prst="rect">
            <a:avLst/>
          </a:prstGeom>
          <a:noFill/>
          <a:ln w="63500" cmpd="tri">
            <a:solidFill>
              <a:schemeClr val="accent4">
                <a:lumMod val="75000"/>
                <a:lumOff val="25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3203575" y="692150"/>
            <a:ext cx="2663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uk-UA" dirty="0"/>
              <a:t>Рафаель Санті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260" y="3559583"/>
            <a:ext cx="2279650" cy="3082925"/>
          </a:xfrm>
          <a:prstGeom prst="rect">
            <a:avLst/>
          </a:prstGeom>
          <a:noFill/>
          <a:ln w="63500" cmpd="tri">
            <a:solidFill>
              <a:schemeClr val="accent4">
                <a:lumMod val="75000"/>
                <a:lumOff val="25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6537"/>
            <a:ext cx="5646738" cy="4262437"/>
          </a:xfrm>
          <a:prstGeom prst="rect">
            <a:avLst/>
          </a:prstGeom>
          <a:noFill/>
          <a:ln w="63500" cmpd="tri">
            <a:solidFill>
              <a:schemeClr val="accent4">
                <a:lumMod val="75000"/>
                <a:lumOff val="25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994" y="119755"/>
            <a:ext cx="3074987" cy="3308350"/>
          </a:xfrm>
          <a:prstGeom prst="rect">
            <a:avLst/>
          </a:prstGeom>
          <a:noFill/>
          <a:ln w="63500" cmpd="tri">
            <a:solidFill>
              <a:schemeClr val="accent4">
                <a:lumMod val="75000"/>
                <a:lumOff val="25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971550" y="5013325"/>
            <a:ext cx="3744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uk-UA" dirty="0"/>
              <a:t>Мікеланджело Буонаротті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5087937" cy="3154362"/>
          </a:xfrm>
          <a:prstGeom prst="rect">
            <a:avLst/>
          </a:prstGeom>
          <a:noFill/>
          <a:ln w="63500" cmpd="tri">
            <a:solidFill>
              <a:srgbClr val="0000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528564"/>
            <a:ext cx="4770437" cy="3084512"/>
          </a:xfrm>
          <a:prstGeom prst="rect">
            <a:avLst/>
          </a:prstGeom>
          <a:noFill/>
          <a:ln w="63500" cmpd="tri">
            <a:solidFill>
              <a:schemeClr val="accent4">
                <a:lumMod val="75000"/>
                <a:lumOff val="25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78545"/>
            <a:ext cx="2449512" cy="3384550"/>
          </a:xfrm>
          <a:prstGeom prst="rect">
            <a:avLst/>
          </a:prstGeom>
          <a:noFill/>
          <a:ln w="63500" cmpd="tri">
            <a:solidFill>
              <a:srgbClr val="0000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5651500" y="765175"/>
            <a:ext cx="2881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uk-UA" dirty="0"/>
              <a:t>Сандро Ботічеллі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53988"/>
            <a:ext cx="2897187" cy="3968750"/>
          </a:xfrm>
          <a:prstGeom prst="rect">
            <a:avLst/>
          </a:prstGeom>
          <a:noFill/>
          <a:ln w="63500" cmpd="tri">
            <a:solidFill>
              <a:schemeClr val="accent4">
                <a:lumMod val="75000"/>
                <a:lumOff val="25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3743325" cy="4005262"/>
          </a:xfrm>
          <a:prstGeom prst="rect">
            <a:avLst/>
          </a:prstGeom>
          <a:noFill/>
          <a:ln w="63500" cmpd="tri">
            <a:solidFill>
              <a:schemeClr val="accent4">
                <a:lumMod val="75000"/>
                <a:lumOff val="25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573016"/>
            <a:ext cx="2627313" cy="3084513"/>
          </a:xfrm>
          <a:prstGeom prst="rect">
            <a:avLst/>
          </a:prstGeom>
          <a:noFill/>
          <a:ln w="63500" cap="sq" cmpd="tri">
            <a:solidFill>
              <a:schemeClr val="accent4">
                <a:lumMod val="75000"/>
                <a:lumOff val="25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3887788" y="1557338"/>
            <a:ext cx="1800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uk-UA" dirty="0"/>
              <a:t>Ян </a:t>
            </a:r>
            <a:r>
              <a:rPr lang="uk-UA" dirty="0" err="1"/>
              <a:t>ван</a:t>
            </a:r>
            <a:r>
              <a:rPr lang="uk-UA" dirty="0"/>
              <a:t> </a:t>
            </a:r>
            <a:r>
              <a:rPr lang="uk-UA" dirty="0" err="1"/>
              <a:t>Ейк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01031"/>
            <a:ext cx="3022600" cy="3068638"/>
          </a:xfrm>
          <a:prstGeom prst="rect">
            <a:avLst/>
          </a:prstGeom>
          <a:noFill/>
          <a:ln w="63500" cmpd="tri">
            <a:solidFill>
              <a:schemeClr val="accent4">
                <a:lumMod val="75000"/>
                <a:lumOff val="25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95275"/>
            <a:ext cx="3224212" cy="2957513"/>
          </a:xfrm>
          <a:prstGeom prst="rect">
            <a:avLst/>
          </a:prstGeom>
          <a:noFill/>
          <a:ln w="63500" cmpd="tri">
            <a:solidFill>
              <a:schemeClr val="accent4">
                <a:lumMod val="75000"/>
                <a:lumOff val="25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483852"/>
            <a:ext cx="3517900" cy="2997200"/>
          </a:xfrm>
          <a:prstGeom prst="rect">
            <a:avLst/>
          </a:prstGeom>
          <a:noFill/>
          <a:ln w="63500" cap="sq" cmpd="tri">
            <a:solidFill>
              <a:schemeClr val="accent4">
                <a:lumMod val="75000"/>
                <a:lumOff val="25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3860800"/>
            <a:ext cx="3975100" cy="2251075"/>
          </a:xfrm>
          <a:prstGeom prst="rect">
            <a:avLst/>
          </a:prstGeom>
          <a:noFill/>
          <a:ln w="63500" cmpd="tri">
            <a:solidFill>
              <a:srgbClr val="0000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3995738" y="1341438"/>
            <a:ext cx="13684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uk-UA" dirty="0"/>
              <a:t>Ієронім</a:t>
            </a:r>
          </a:p>
          <a:p>
            <a:pPr algn="ctr" eaLnBrk="1" hangingPunct="1"/>
            <a:r>
              <a:rPr lang="uk-UA" dirty="0"/>
              <a:t>Босх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4365625"/>
            <a:ext cx="4011612" cy="2251075"/>
          </a:xfrm>
          <a:prstGeom prst="rect">
            <a:avLst/>
          </a:prstGeom>
          <a:noFill/>
          <a:ln w="63500" cmpd="tri">
            <a:solidFill>
              <a:schemeClr val="accent4">
                <a:lumMod val="75000"/>
                <a:lumOff val="25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663239"/>
            <a:ext cx="4308475" cy="3249612"/>
          </a:xfrm>
          <a:prstGeom prst="rect">
            <a:avLst/>
          </a:prstGeom>
          <a:noFill/>
          <a:ln w="63500" cmpd="tri">
            <a:solidFill>
              <a:schemeClr val="accent4">
                <a:lumMod val="75000"/>
                <a:lumOff val="25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3783012" cy="2701925"/>
          </a:xfrm>
          <a:prstGeom prst="rect">
            <a:avLst/>
          </a:prstGeom>
          <a:noFill/>
          <a:ln w="63500" cmpd="tri">
            <a:solidFill>
              <a:schemeClr val="accent4">
                <a:lumMod val="75000"/>
                <a:lumOff val="25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TextBox 8"/>
          <p:cNvSpPr txBox="1">
            <a:spLocks noChangeArrowheads="1"/>
          </p:cNvSpPr>
          <p:nvPr/>
        </p:nvSpPr>
        <p:spPr bwMode="auto">
          <a:xfrm>
            <a:off x="684213" y="3429000"/>
            <a:ext cx="3095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uk-UA" dirty="0"/>
              <a:t>Пітер Брейгель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3009900" cy="3860800"/>
          </a:xfrm>
          <a:prstGeom prst="rect">
            <a:avLst/>
          </a:prstGeom>
          <a:noFill/>
          <a:ln w="63500" cmpd="tri">
            <a:solidFill>
              <a:schemeClr val="accent4">
                <a:lumMod val="75000"/>
                <a:lumOff val="25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88913"/>
            <a:ext cx="3043238" cy="4011612"/>
          </a:xfrm>
          <a:prstGeom prst="rect">
            <a:avLst/>
          </a:prstGeom>
          <a:noFill/>
          <a:ln w="63500" cmpd="tri">
            <a:solidFill>
              <a:schemeClr val="accent4">
                <a:lumMod val="75000"/>
                <a:lumOff val="25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089" y="2348880"/>
            <a:ext cx="3049588" cy="4319587"/>
          </a:xfrm>
          <a:prstGeom prst="rect">
            <a:avLst/>
          </a:prstGeom>
          <a:noFill/>
          <a:ln w="63500" cmpd="tri">
            <a:solidFill>
              <a:schemeClr val="accent4">
                <a:lumMod val="75000"/>
                <a:lumOff val="25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3419475" y="836613"/>
            <a:ext cx="2520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uk-UA" dirty="0"/>
              <a:t>Альбрехт Дюрер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theme/theme1.xml><?xml version="1.0" encoding="utf-8"?>
<a:theme xmlns:a="http://schemas.openxmlformats.org/drawingml/2006/main" name="Щасливий випадок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Impact"/>
        <a:ea typeface=""/>
        <a:cs typeface=""/>
      </a:majorFont>
      <a:minorFont>
        <a:latin typeface="Eurostil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Щасливий випадок.pptx</Template>
  <TotalTime>35</TotalTime>
  <Words>75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Щасливий випадок</vt:lpstr>
      <vt:lpstr>КВК</vt:lpstr>
      <vt:lpstr>«Хто автор?»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«Збери ім'я»</vt:lpstr>
      <vt:lpstr>«Збери ім'я» (відповіді)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«Щасливий випадок»</dc:title>
  <dc:creator>Архангел</dc:creator>
  <cp:lastModifiedBy>Архангел</cp:lastModifiedBy>
  <cp:revision>6</cp:revision>
  <dcterms:created xsi:type="dcterms:W3CDTF">2011-12-02T11:00:50Z</dcterms:created>
  <dcterms:modified xsi:type="dcterms:W3CDTF">2012-01-13T17:14:13Z</dcterms:modified>
</cp:coreProperties>
</file>