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62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224D1-25F4-470E-AD22-9FEC28EA43A9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9272F3DE-DE6C-4413-9434-9A45E2752AF2}">
      <dgm:prSet phldrT="[Текст]"/>
      <dgm:spPr/>
      <dgm:t>
        <a:bodyPr/>
        <a:lstStyle/>
        <a:p>
          <a:r>
            <a:rPr lang="uk-UA" dirty="0" smtClean="0"/>
            <a:t>Основні права</a:t>
          </a:r>
          <a:endParaRPr lang="ru-RU" dirty="0"/>
        </a:p>
      </dgm:t>
    </dgm:pt>
    <dgm:pt modelId="{891029D4-8D25-4455-9A24-8C4C48A1D2CC}" type="parTrans" cxnId="{809CBCD1-7D0F-4721-AF4A-F89862904157}">
      <dgm:prSet/>
      <dgm:spPr/>
      <dgm:t>
        <a:bodyPr/>
        <a:lstStyle/>
        <a:p>
          <a:endParaRPr lang="ru-RU"/>
        </a:p>
      </dgm:t>
    </dgm:pt>
    <dgm:pt modelId="{1CE30449-FBCA-471C-8503-5D57F35A3BE9}" type="sibTrans" cxnId="{809CBCD1-7D0F-4721-AF4A-F89862904157}">
      <dgm:prSet/>
      <dgm:spPr/>
      <dgm:t>
        <a:bodyPr/>
        <a:lstStyle/>
        <a:p>
          <a:endParaRPr lang="ru-RU"/>
        </a:p>
      </dgm:t>
    </dgm:pt>
    <dgm:pt modelId="{4AD53396-ED46-4472-BB8C-A71A50E36C5B}">
      <dgm:prSet phldrT="[Текст]"/>
      <dgm:spPr/>
      <dgm:t>
        <a:bodyPr/>
        <a:lstStyle/>
        <a:p>
          <a:r>
            <a:rPr lang="uk-UA" dirty="0" smtClean="0"/>
            <a:t>Права «піклуйтеся про мене»</a:t>
          </a:r>
          <a:endParaRPr lang="ru-RU" dirty="0"/>
        </a:p>
      </dgm:t>
    </dgm:pt>
    <dgm:pt modelId="{F7E83703-7792-40F6-A750-E2225FBDBCA5}" type="parTrans" cxnId="{E92BF33E-7B40-4CF3-9C07-9B628FD16F05}">
      <dgm:prSet/>
      <dgm:spPr/>
      <dgm:t>
        <a:bodyPr/>
        <a:lstStyle/>
        <a:p>
          <a:endParaRPr lang="ru-RU"/>
        </a:p>
      </dgm:t>
    </dgm:pt>
    <dgm:pt modelId="{3DB387EF-369F-4B90-9368-5B30B3E538DC}" type="sibTrans" cxnId="{E92BF33E-7B40-4CF3-9C07-9B628FD16F05}">
      <dgm:prSet/>
      <dgm:spPr/>
      <dgm:t>
        <a:bodyPr/>
        <a:lstStyle/>
        <a:p>
          <a:endParaRPr lang="ru-RU"/>
        </a:p>
      </dgm:t>
    </dgm:pt>
    <dgm:pt modelId="{D12555CA-11CC-47BE-9D6E-564C6EFB55F0}">
      <dgm:prSet phldrT="[Текст]"/>
      <dgm:spPr/>
      <dgm:t>
        <a:bodyPr/>
        <a:lstStyle/>
        <a:p>
          <a:r>
            <a:rPr lang="uk-UA" dirty="0" smtClean="0"/>
            <a:t>Права «не знущайтесь наді мною»</a:t>
          </a:r>
          <a:endParaRPr lang="ru-RU" dirty="0"/>
        </a:p>
      </dgm:t>
    </dgm:pt>
    <dgm:pt modelId="{F6E8A745-9CE0-4270-AF43-AE42F94E3CBC}" type="parTrans" cxnId="{86AB9C92-6340-452C-9A8B-DFF34328F127}">
      <dgm:prSet/>
      <dgm:spPr/>
      <dgm:t>
        <a:bodyPr/>
        <a:lstStyle/>
        <a:p>
          <a:endParaRPr lang="ru-RU"/>
        </a:p>
      </dgm:t>
    </dgm:pt>
    <dgm:pt modelId="{42B0B201-39FA-4B32-8A1C-DA6A6B2E0249}" type="sibTrans" cxnId="{86AB9C92-6340-452C-9A8B-DFF34328F127}">
      <dgm:prSet/>
      <dgm:spPr/>
      <dgm:t>
        <a:bodyPr/>
        <a:lstStyle/>
        <a:p>
          <a:endParaRPr lang="ru-RU"/>
        </a:p>
      </dgm:t>
    </dgm:pt>
    <dgm:pt modelId="{B396670D-3A6B-4E26-9CEF-274019E00BB6}">
      <dgm:prSet phldrT="[Текст]"/>
      <dgm:spPr/>
      <dgm:t>
        <a:bodyPr/>
        <a:lstStyle/>
        <a:p>
          <a:r>
            <a:rPr lang="uk-UA" dirty="0" smtClean="0"/>
            <a:t>Права «спеціальних потреб»</a:t>
          </a:r>
        </a:p>
      </dgm:t>
    </dgm:pt>
    <dgm:pt modelId="{ABE1F29A-8242-41C1-8079-32C7DC31F09C}" type="parTrans" cxnId="{62093EEB-5F18-44B3-9651-D8088EF5726A}">
      <dgm:prSet/>
      <dgm:spPr/>
      <dgm:t>
        <a:bodyPr/>
        <a:lstStyle/>
        <a:p>
          <a:endParaRPr lang="ru-RU"/>
        </a:p>
      </dgm:t>
    </dgm:pt>
    <dgm:pt modelId="{158065D9-C8A6-4E21-ADDB-F307C0ED7557}" type="sibTrans" cxnId="{62093EEB-5F18-44B3-9651-D8088EF5726A}">
      <dgm:prSet/>
      <dgm:spPr/>
      <dgm:t>
        <a:bodyPr/>
        <a:lstStyle/>
        <a:p>
          <a:endParaRPr lang="ru-RU"/>
        </a:p>
      </dgm:t>
    </dgm:pt>
    <dgm:pt modelId="{44CBFCD8-460F-4969-B626-99A30841FA96}">
      <dgm:prSet phldrT="[Текст]"/>
      <dgm:spPr/>
      <dgm:t>
        <a:bodyPr/>
        <a:lstStyle/>
        <a:p>
          <a:r>
            <a:rPr lang="uk-UA" dirty="0" smtClean="0"/>
            <a:t>Права «я маю власну думку»</a:t>
          </a:r>
        </a:p>
      </dgm:t>
    </dgm:pt>
    <dgm:pt modelId="{6600991B-6F17-4872-B6C8-3AE07376D4BE}" type="parTrans" cxnId="{B6F2B086-CC80-46A9-880E-A61E68845403}">
      <dgm:prSet/>
      <dgm:spPr/>
      <dgm:t>
        <a:bodyPr/>
        <a:lstStyle/>
        <a:p>
          <a:endParaRPr lang="ru-RU"/>
        </a:p>
      </dgm:t>
    </dgm:pt>
    <dgm:pt modelId="{00B28421-B768-4B4A-8CB3-ABACD3FEFC61}" type="sibTrans" cxnId="{B6F2B086-CC80-46A9-880E-A61E68845403}">
      <dgm:prSet/>
      <dgm:spPr/>
      <dgm:t>
        <a:bodyPr/>
        <a:lstStyle/>
        <a:p>
          <a:endParaRPr lang="ru-RU"/>
        </a:p>
      </dgm:t>
    </dgm:pt>
    <dgm:pt modelId="{FBDE8D90-A55E-4891-901E-ABB621816C67}" type="pres">
      <dgm:prSet presAssocID="{2C8224D1-25F4-470E-AD22-9FEC28EA43A9}" presName="compositeShape" presStyleCnt="0">
        <dgm:presLayoutVars>
          <dgm:chMax val="7"/>
          <dgm:dir/>
          <dgm:resizeHandles val="exact"/>
        </dgm:presLayoutVars>
      </dgm:prSet>
      <dgm:spPr/>
    </dgm:pt>
    <dgm:pt modelId="{5211A86E-FB4E-4345-A65D-7578675A6FC7}" type="pres">
      <dgm:prSet presAssocID="{2C8224D1-25F4-470E-AD22-9FEC28EA43A9}" presName="wedge1" presStyleLbl="node1" presStyleIdx="0" presStyleCnt="5"/>
      <dgm:spPr/>
    </dgm:pt>
    <dgm:pt modelId="{ACDB427A-7551-487E-98D0-397DB410C907}" type="pres">
      <dgm:prSet presAssocID="{2C8224D1-25F4-470E-AD22-9FEC28EA43A9}" presName="dummy1a" presStyleCnt="0"/>
      <dgm:spPr/>
    </dgm:pt>
    <dgm:pt modelId="{C1815152-B5F0-4C97-A755-2677C358457E}" type="pres">
      <dgm:prSet presAssocID="{2C8224D1-25F4-470E-AD22-9FEC28EA43A9}" presName="dummy1b" presStyleCnt="0"/>
      <dgm:spPr/>
    </dgm:pt>
    <dgm:pt modelId="{7CA59CF8-DD23-4354-A2D8-E0C017BB61A9}" type="pres">
      <dgm:prSet presAssocID="{2C8224D1-25F4-470E-AD22-9FEC28EA43A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6CE567F-7432-47AF-B5AB-E9C0EA0F4711}" type="pres">
      <dgm:prSet presAssocID="{2C8224D1-25F4-470E-AD22-9FEC28EA43A9}" presName="wedge2" presStyleLbl="node1" presStyleIdx="1" presStyleCnt="5"/>
      <dgm:spPr/>
    </dgm:pt>
    <dgm:pt modelId="{3FB34F48-38E3-4C28-BB82-1C06E064543F}" type="pres">
      <dgm:prSet presAssocID="{2C8224D1-25F4-470E-AD22-9FEC28EA43A9}" presName="dummy2a" presStyleCnt="0"/>
      <dgm:spPr/>
    </dgm:pt>
    <dgm:pt modelId="{2F133CE2-0156-449D-BDF0-A85885A8C67B}" type="pres">
      <dgm:prSet presAssocID="{2C8224D1-25F4-470E-AD22-9FEC28EA43A9}" presName="dummy2b" presStyleCnt="0"/>
      <dgm:spPr/>
    </dgm:pt>
    <dgm:pt modelId="{EC4B315E-5840-46F7-87EE-699D505AA484}" type="pres">
      <dgm:prSet presAssocID="{2C8224D1-25F4-470E-AD22-9FEC28EA43A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48B2B058-B5B1-4248-80CF-9A362BC90E30}" type="pres">
      <dgm:prSet presAssocID="{2C8224D1-25F4-470E-AD22-9FEC28EA43A9}" presName="wedge3" presStyleLbl="node1" presStyleIdx="2" presStyleCnt="5"/>
      <dgm:spPr/>
      <dgm:t>
        <a:bodyPr/>
        <a:lstStyle/>
        <a:p>
          <a:endParaRPr lang="ru-RU"/>
        </a:p>
      </dgm:t>
    </dgm:pt>
    <dgm:pt modelId="{3A1C8894-1471-4FCD-9048-42F8C6805846}" type="pres">
      <dgm:prSet presAssocID="{2C8224D1-25F4-470E-AD22-9FEC28EA43A9}" presName="dummy3a" presStyleCnt="0"/>
      <dgm:spPr/>
    </dgm:pt>
    <dgm:pt modelId="{37BEF30E-9206-4470-A17D-4F4A2BEF1D08}" type="pres">
      <dgm:prSet presAssocID="{2C8224D1-25F4-470E-AD22-9FEC28EA43A9}" presName="dummy3b" presStyleCnt="0"/>
      <dgm:spPr/>
    </dgm:pt>
    <dgm:pt modelId="{A044BF55-6B2F-4ECD-991E-7EEA62566AB0}" type="pres">
      <dgm:prSet presAssocID="{2C8224D1-25F4-470E-AD22-9FEC28EA43A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3E868-D1C2-4266-8D3C-F7BD108F615A}" type="pres">
      <dgm:prSet presAssocID="{2C8224D1-25F4-470E-AD22-9FEC28EA43A9}" presName="wedge4" presStyleLbl="node1" presStyleIdx="3" presStyleCnt="5"/>
      <dgm:spPr/>
      <dgm:t>
        <a:bodyPr/>
        <a:lstStyle/>
        <a:p>
          <a:endParaRPr lang="ru-RU"/>
        </a:p>
      </dgm:t>
    </dgm:pt>
    <dgm:pt modelId="{6480BDEA-4AB7-4EF9-BF1E-6A2F96DB3876}" type="pres">
      <dgm:prSet presAssocID="{2C8224D1-25F4-470E-AD22-9FEC28EA43A9}" presName="dummy4a" presStyleCnt="0"/>
      <dgm:spPr/>
    </dgm:pt>
    <dgm:pt modelId="{159C2916-9B0C-434C-B52D-C1EA311D35C3}" type="pres">
      <dgm:prSet presAssocID="{2C8224D1-25F4-470E-AD22-9FEC28EA43A9}" presName="dummy4b" presStyleCnt="0"/>
      <dgm:spPr/>
    </dgm:pt>
    <dgm:pt modelId="{5611CB81-1CDA-4616-97B1-11F4C73581E3}" type="pres">
      <dgm:prSet presAssocID="{2C8224D1-25F4-470E-AD22-9FEC28EA43A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26A24-9B63-48FF-989A-6710934EAF89}" type="pres">
      <dgm:prSet presAssocID="{2C8224D1-25F4-470E-AD22-9FEC28EA43A9}" presName="wedge5" presStyleLbl="node1" presStyleIdx="4" presStyleCnt="5"/>
      <dgm:spPr/>
    </dgm:pt>
    <dgm:pt modelId="{2E3F5910-A8F8-46E9-B3BA-50E5F0E76FAF}" type="pres">
      <dgm:prSet presAssocID="{2C8224D1-25F4-470E-AD22-9FEC28EA43A9}" presName="dummy5a" presStyleCnt="0"/>
      <dgm:spPr/>
    </dgm:pt>
    <dgm:pt modelId="{9B7249CB-6550-4ED1-AEAE-45EE83EE1AFC}" type="pres">
      <dgm:prSet presAssocID="{2C8224D1-25F4-470E-AD22-9FEC28EA43A9}" presName="dummy5b" presStyleCnt="0"/>
      <dgm:spPr/>
    </dgm:pt>
    <dgm:pt modelId="{B8F4C7A7-9EDE-4883-9BD6-D9CECAB36672}" type="pres">
      <dgm:prSet presAssocID="{2C8224D1-25F4-470E-AD22-9FEC28EA43A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6FDB6201-81DA-4810-B491-9711FDA2B763}" type="pres">
      <dgm:prSet presAssocID="{1CE30449-FBCA-471C-8503-5D57F35A3BE9}" presName="arrowWedge1" presStyleLbl="fgSibTrans2D1" presStyleIdx="0" presStyleCnt="5"/>
      <dgm:spPr/>
    </dgm:pt>
    <dgm:pt modelId="{AD5B3C85-C706-4ABD-B9B7-6DC341363A0F}" type="pres">
      <dgm:prSet presAssocID="{3DB387EF-369F-4B90-9368-5B30B3E538DC}" presName="arrowWedge2" presStyleLbl="fgSibTrans2D1" presStyleIdx="1" presStyleCnt="5"/>
      <dgm:spPr/>
    </dgm:pt>
    <dgm:pt modelId="{81D1B27A-42A6-4DA3-BC47-1635DDE8B152}" type="pres">
      <dgm:prSet presAssocID="{42B0B201-39FA-4B32-8A1C-DA6A6B2E0249}" presName="arrowWedge3" presStyleLbl="fgSibTrans2D1" presStyleIdx="2" presStyleCnt="5"/>
      <dgm:spPr/>
    </dgm:pt>
    <dgm:pt modelId="{A522F48C-F3EA-486A-80A3-1D10032896B8}" type="pres">
      <dgm:prSet presAssocID="{00B28421-B768-4B4A-8CB3-ABACD3FEFC61}" presName="arrowWedge4" presStyleLbl="fgSibTrans2D1" presStyleIdx="3" presStyleCnt="5"/>
      <dgm:spPr/>
    </dgm:pt>
    <dgm:pt modelId="{C795C268-448F-47FF-9C9C-F980310C380C}" type="pres">
      <dgm:prSet presAssocID="{158065D9-C8A6-4E21-ADDB-F307C0ED7557}" presName="arrowWedge5" presStyleLbl="fgSibTrans2D1" presStyleIdx="4" presStyleCnt="5"/>
      <dgm:spPr/>
    </dgm:pt>
  </dgm:ptLst>
  <dgm:cxnLst>
    <dgm:cxn modelId="{86AB9C92-6340-452C-9A8B-DFF34328F127}" srcId="{2C8224D1-25F4-470E-AD22-9FEC28EA43A9}" destId="{D12555CA-11CC-47BE-9D6E-564C6EFB55F0}" srcOrd="2" destOrd="0" parTransId="{F6E8A745-9CE0-4270-AF43-AE42F94E3CBC}" sibTransId="{42B0B201-39FA-4B32-8A1C-DA6A6B2E0249}"/>
    <dgm:cxn modelId="{62093EEB-5F18-44B3-9651-D8088EF5726A}" srcId="{2C8224D1-25F4-470E-AD22-9FEC28EA43A9}" destId="{B396670D-3A6B-4E26-9CEF-274019E00BB6}" srcOrd="4" destOrd="0" parTransId="{ABE1F29A-8242-41C1-8079-32C7DC31F09C}" sibTransId="{158065D9-C8A6-4E21-ADDB-F307C0ED7557}"/>
    <dgm:cxn modelId="{253783AF-85F9-4717-9B37-9CE9623AF82F}" type="presOf" srcId="{D12555CA-11CC-47BE-9D6E-564C6EFB55F0}" destId="{A044BF55-6B2F-4ECD-991E-7EEA62566AB0}" srcOrd="1" destOrd="0" presId="urn:microsoft.com/office/officeart/2005/8/layout/cycle8"/>
    <dgm:cxn modelId="{25A732D4-F875-425A-A2CD-CAC671237A61}" type="presOf" srcId="{4AD53396-ED46-4472-BB8C-A71A50E36C5B}" destId="{16CE567F-7432-47AF-B5AB-E9C0EA0F4711}" srcOrd="0" destOrd="0" presId="urn:microsoft.com/office/officeart/2005/8/layout/cycle8"/>
    <dgm:cxn modelId="{42EF68DD-2B68-4809-B4E6-A345B480DA74}" type="presOf" srcId="{D12555CA-11CC-47BE-9D6E-564C6EFB55F0}" destId="{48B2B058-B5B1-4248-80CF-9A362BC90E30}" srcOrd="0" destOrd="0" presId="urn:microsoft.com/office/officeart/2005/8/layout/cycle8"/>
    <dgm:cxn modelId="{02C9DC0C-C099-4E19-BE29-FC8FD0349CEA}" type="presOf" srcId="{2C8224D1-25F4-470E-AD22-9FEC28EA43A9}" destId="{FBDE8D90-A55E-4891-901E-ABB621816C67}" srcOrd="0" destOrd="0" presId="urn:microsoft.com/office/officeart/2005/8/layout/cycle8"/>
    <dgm:cxn modelId="{794FBE3E-EB17-4DB1-BE2C-3FB211B4A437}" type="presOf" srcId="{B396670D-3A6B-4E26-9CEF-274019E00BB6}" destId="{CE626A24-9B63-48FF-989A-6710934EAF89}" srcOrd="0" destOrd="0" presId="urn:microsoft.com/office/officeart/2005/8/layout/cycle8"/>
    <dgm:cxn modelId="{02A33689-A503-466A-A31C-527C85D6B15F}" type="presOf" srcId="{9272F3DE-DE6C-4413-9434-9A45E2752AF2}" destId="{5211A86E-FB4E-4345-A65D-7578675A6FC7}" srcOrd="0" destOrd="0" presId="urn:microsoft.com/office/officeart/2005/8/layout/cycle8"/>
    <dgm:cxn modelId="{B6F2B086-CC80-46A9-880E-A61E68845403}" srcId="{2C8224D1-25F4-470E-AD22-9FEC28EA43A9}" destId="{44CBFCD8-460F-4969-B626-99A30841FA96}" srcOrd="3" destOrd="0" parTransId="{6600991B-6F17-4872-B6C8-3AE07376D4BE}" sibTransId="{00B28421-B768-4B4A-8CB3-ABACD3FEFC61}"/>
    <dgm:cxn modelId="{8B61528C-4A88-42F0-83B8-0CA03577400E}" type="presOf" srcId="{B396670D-3A6B-4E26-9CEF-274019E00BB6}" destId="{B8F4C7A7-9EDE-4883-9BD6-D9CECAB36672}" srcOrd="1" destOrd="0" presId="urn:microsoft.com/office/officeart/2005/8/layout/cycle8"/>
    <dgm:cxn modelId="{46D79EDB-315B-46A4-98A4-63BBEAF582BE}" type="presOf" srcId="{44CBFCD8-460F-4969-B626-99A30841FA96}" destId="{25F3E868-D1C2-4266-8D3C-F7BD108F615A}" srcOrd="0" destOrd="0" presId="urn:microsoft.com/office/officeart/2005/8/layout/cycle8"/>
    <dgm:cxn modelId="{E92BF33E-7B40-4CF3-9C07-9B628FD16F05}" srcId="{2C8224D1-25F4-470E-AD22-9FEC28EA43A9}" destId="{4AD53396-ED46-4472-BB8C-A71A50E36C5B}" srcOrd="1" destOrd="0" parTransId="{F7E83703-7792-40F6-A750-E2225FBDBCA5}" sibTransId="{3DB387EF-369F-4B90-9368-5B30B3E538DC}"/>
    <dgm:cxn modelId="{809CBCD1-7D0F-4721-AF4A-F89862904157}" srcId="{2C8224D1-25F4-470E-AD22-9FEC28EA43A9}" destId="{9272F3DE-DE6C-4413-9434-9A45E2752AF2}" srcOrd="0" destOrd="0" parTransId="{891029D4-8D25-4455-9A24-8C4C48A1D2CC}" sibTransId="{1CE30449-FBCA-471C-8503-5D57F35A3BE9}"/>
    <dgm:cxn modelId="{443BDF92-4EEE-4625-B6B6-B9DC751E363A}" type="presOf" srcId="{4AD53396-ED46-4472-BB8C-A71A50E36C5B}" destId="{EC4B315E-5840-46F7-87EE-699D505AA484}" srcOrd="1" destOrd="0" presId="urn:microsoft.com/office/officeart/2005/8/layout/cycle8"/>
    <dgm:cxn modelId="{DEB42A68-3E78-410B-994A-711FA56F2C56}" type="presOf" srcId="{9272F3DE-DE6C-4413-9434-9A45E2752AF2}" destId="{7CA59CF8-DD23-4354-A2D8-E0C017BB61A9}" srcOrd="1" destOrd="0" presId="urn:microsoft.com/office/officeart/2005/8/layout/cycle8"/>
    <dgm:cxn modelId="{E47864D0-F013-4E42-BCAB-12B444400FA3}" type="presOf" srcId="{44CBFCD8-460F-4969-B626-99A30841FA96}" destId="{5611CB81-1CDA-4616-97B1-11F4C73581E3}" srcOrd="1" destOrd="0" presId="urn:microsoft.com/office/officeart/2005/8/layout/cycle8"/>
    <dgm:cxn modelId="{7B2C6712-C976-4B30-A1BD-6FC6D889633C}" type="presParOf" srcId="{FBDE8D90-A55E-4891-901E-ABB621816C67}" destId="{5211A86E-FB4E-4345-A65D-7578675A6FC7}" srcOrd="0" destOrd="0" presId="urn:microsoft.com/office/officeart/2005/8/layout/cycle8"/>
    <dgm:cxn modelId="{E22BDD1D-BC3C-4EC2-8255-5D7212CC495B}" type="presParOf" srcId="{FBDE8D90-A55E-4891-901E-ABB621816C67}" destId="{ACDB427A-7551-487E-98D0-397DB410C907}" srcOrd="1" destOrd="0" presId="urn:microsoft.com/office/officeart/2005/8/layout/cycle8"/>
    <dgm:cxn modelId="{F2B0B5E5-EF57-43AF-A8A5-111964969EAF}" type="presParOf" srcId="{FBDE8D90-A55E-4891-901E-ABB621816C67}" destId="{C1815152-B5F0-4C97-A755-2677C358457E}" srcOrd="2" destOrd="0" presId="urn:microsoft.com/office/officeart/2005/8/layout/cycle8"/>
    <dgm:cxn modelId="{D9CE1835-9179-4023-845E-E9BA0DFA0FFF}" type="presParOf" srcId="{FBDE8D90-A55E-4891-901E-ABB621816C67}" destId="{7CA59CF8-DD23-4354-A2D8-E0C017BB61A9}" srcOrd="3" destOrd="0" presId="urn:microsoft.com/office/officeart/2005/8/layout/cycle8"/>
    <dgm:cxn modelId="{81470D7F-74A0-44A5-BD71-0633E9519288}" type="presParOf" srcId="{FBDE8D90-A55E-4891-901E-ABB621816C67}" destId="{16CE567F-7432-47AF-B5AB-E9C0EA0F4711}" srcOrd="4" destOrd="0" presId="urn:microsoft.com/office/officeart/2005/8/layout/cycle8"/>
    <dgm:cxn modelId="{9E324167-7C3C-4692-8547-558E89E01251}" type="presParOf" srcId="{FBDE8D90-A55E-4891-901E-ABB621816C67}" destId="{3FB34F48-38E3-4C28-BB82-1C06E064543F}" srcOrd="5" destOrd="0" presId="urn:microsoft.com/office/officeart/2005/8/layout/cycle8"/>
    <dgm:cxn modelId="{1BF94E7F-0BC5-46D2-AC36-1C4AA3A040CB}" type="presParOf" srcId="{FBDE8D90-A55E-4891-901E-ABB621816C67}" destId="{2F133CE2-0156-449D-BDF0-A85885A8C67B}" srcOrd="6" destOrd="0" presId="urn:microsoft.com/office/officeart/2005/8/layout/cycle8"/>
    <dgm:cxn modelId="{F60EC43E-4C3B-4873-80DC-8A1CD5419CF8}" type="presParOf" srcId="{FBDE8D90-A55E-4891-901E-ABB621816C67}" destId="{EC4B315E-5840-46F7-87EE-699D505AA484}" srcOrd="7" destOrd="0" presId="urn:microsoft.com/office/officeart/2005/8/layout/cycle8"/>
    <dgm:cxn modelId="{73E279E1-2CB6-48DC-B6CC-444D43E96FE9}" type="presParOf" srcId="{FBDE8D90-A55E-4891-901E-ABB621816C67}" destId="{48B2B058-B5B1-4248-80CF-9A362BC90E30}" srcOrd="8" destOrd="0" presId="urn:microsoft.com/office/officeart/2005/8/layout/cycle8"/>
    <dgm:cxn modelId="{0B9C4B56-FCE5-44D9-9119-C7787E475E8F}" type="presParOf" srcId="{FBDE8D90-A55E-4891-901E-ABB621816C67}" destId="{3A1C8894-1471-4FCD-9048-42F8C6805846}" srcOrd="9" destOrd="0" presId="urn:microsoft.com/office/officeart/2005/8/layout/cycle8"/>
    <dgm:cxn modelId="{0779C561-D6ED-4DA3-8E04-BE42833C7C6C}" type="presParOf" srcId="{FBDE8D90-A55E-4891-901E-ABB621816C67}" destId="{37BEF30E-9206-4470-A17D-4F4A2BEF1D08}" srcOrd="10" destOrd="0" presId="urn:microsoft.com/office/officeart/2005/8/layout/cycle8"/>
    <dgm:cxn modelId="{8BDD335D-D251-4293-8F62-7EA0B81A6085}" type="presParOf" srcId="{FBDE8D90-A55E-4891-901E-ABB621816C67}" destId="{A044BF55-6B2F-4ECD-991E-7EEA62566AB0}" srcOrd="11" destOrd="0" presId="urn:microsoft.com/office/officeart/2005/8/layout/cycle8"/>
    <dgm:cxn modelId="{ECF35482-CD8D-4CC6-9E81-0EE3AD920482}" type="presParOf" srcId="{FBDE8D90-A55E-4891-901E-ABB621816C67}" destId="{25F3E868-D1C2-4266-8D3C-F7BD108F615A}" srcOrd="12" destOrd="0" presId="urn:microsoft.com/office/officeart/2005/8/layout/cycle8"/>
    <dgm:cxn modelId="{48072D3B-611F-4777-99AE-F72C0389F225}" type="presParOf" srcId="{FBDE8D90-A55E-4891-901E-ABB621816C67}" destId="{6480BDEA-4AB7-4EF9-BF1E-6A2F96DB3876}" srcOrd="13" destOrd="0" presId="urn:microsoft.com/office/officeart/2005/8/layout/cycle8"/>
    <dgm:cxn modelId="{8CE354AD-11E5-4CD6-B486-24D5385A30DD}" type="presParOf" srcId="{FBDE8D90-A55E-4891-901E-ABB621816C67}" destId="{159C2916-9B0C-434C-B52D-C1EA311D35C3}" srcOrd="14" destOrd="0" presId="urn:microsoft.com/office/officeart/2005/8/layout/cycle8"/>
    <dgm:cxn modelId="{7CCC0DD8-8B89-4EEA-B688-DC479100048F}" type="presParOf" srcId="{FBDE8D90-A55E-4891-901E-ABB621816C67}" destId="{5611CB81-1CDA-4616-97B1-11F4C73581E3}" srcOrd="15" destOrd="0" presId="urn:microsoft.com/office/officeart/2005/8/layout/cycle8"/>
    <dgm:cxn modelId="{E2B1B599-64DD-4E8C-B822-B0936FC46AB8}" type="presParOf" srcId="{FBDE8D90-A55E-4891-901E-ABB621816C67}" destId="{CE626A24-9B63-48FF-989A-6710934EAF89}" srcOrd="16" destOrd="0" presId="urn:microsoft.com/office/officeart/2005/8/layout/cycle8"/>
    <dgm:cxn modelId="{A51BC6AA-799F-4BB6-A41A-1E10D79BC2FB}" type="presParOf" srcId="{FBDE8D90-A55E-4891-901E-ABB621816C67}" destId="{2E3F5910-A8F8-46E9-B3BA-50E5F0E76FAF}" srcOrd="17" destOrd="0" presId="urn:microsoft.com/office/officeart/2005/8/layout/cycle8"/>
    <dgm:cxn modelId="{7CCBF090-95C4-4867-BC42-65A3E9340B52}" type="presParOf" srcId="{FBDE8D90-A55E-4891-901E-ABB621816C67}" destId="{9B7249CB-6550-4ED1-AEAE-45EE83EE1AFC}" srcOrd="18" destOrd="0" presId="urn:microsoft.com/office/officeart/2005/8/layout/cycle8"/>
    <dgm:cxn modelId="{FF2ECD6F-C84F-467E-88AD-57B80BD34379}" type="presParOf" srcId="{FBDE8D90-A55E-4891-901E-ABB621816C67}" destId="{B8F4C7A7-9EDE-4883-9BD6-D9CECAB36672}" srcOrd="19" destOrd="0" presId="urn:microsoft.com/office/officeart/2005/8/layout/cycle8"/>
    <dgm:cxn modelId="{CCA052E9-E233-4529-8CBC-CA817402D9E6}" type="presParOf" srcId="{FBDE8D90-A55E-4891-901E-ABB621816C67}" destId="{6FDB6201-81DA-4810-B491-9711FDA2B763}" srcOrd="20" destOrd="0" presId="urn:microsoft.com/office/officeart/2005/8/layout/cycle8"/>
    <dgm:cxn modelId="{627FC628-7739-418A-8FF9-F6DDD7B1902C}" type="presParOf" srcId="{FBDE8D90-A55E-4891-901E-ABB621816C67}" destId="{AD5B3C85-C706-4ABD-B9B7-6DC341363A0F}" srcOrd="21" destOrd="0" presId="urn:microsoft.com/office/officeart/2005/8/layout/cycle8"/>
    <dgm:cxn modelId="{95C3776C-87D4-4FCF-A374-9FAB185767FB}" type="presParOf" srcId="{FBDE8D90-A55E-4891-901E-ABB621816C67}" destId="{81D1B27A-42A6-4DA3-BC47-1635DDE8B152}" srcOrd="22" destOrd="0" presId="urn:microsoft.com/office/officeart/2005/8/layout/cycle8"/>
    <dgm:cxn modelId="{CB7FDC72-4DA3-4DBE-93FB-1CDBA04EFC62}" type="presParOf" srcId="{FBDE8D90-A55E-4891-901E-ABB621816C67}" destId="{A522F48C-F3EA-486A-80A3-1D10032896B8}" srcOrd="23" destOrd="0" presId="urn:microsoft.com/office/officeart/2005/8/layout/cycle8"/>
    <dgm:cxn modelId="{57F6B0D2-94B0-4F17-AE8B-2A27573A494F}" type="presParOf" srcId="{FBDE8D90-A55E-4891-901E-ABB621816C67}" destId="{C795C268-448F-47FF-9C9C-F980310C380C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A86E-FB4E-4345-A65D-7578675A6FC7}">
      <dsp:nvSpPr>
        <dsp:cNvPr id="0" name=""/>
        <dsp:cNvSpPr/>
      </dsp:nvSpPr>
      <dsp:spPr>
        <a:xfrm>
          <a:off x="1736084" y="320925"/>
          <a:ext cx="4355043" cy="4355043"/>
        </a:xfrm>
        <a:prstGeom prst="pie">
          <a:avLst>
            <a:gd name="adj1" fmla="val 16200000"/>
            <a:gd name="adj2" fmla="val 2052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Основні права</a:t>
          </a:r>
          <a:endParaRPr lang="ru-RU" sz="1800" kern="1200" dirty="0"/>
        </a:p>
      </dsp:txBody>
      <dsp:txXfrm>
        <a:off x="4007965" y="1052987"/>
        <a:ext cx="1399835" cy="933223"/>
      </dsp:txXfrm>
    </dsp:sp>
    <dsp:sp modelId="{16CE567F-7432-47AF-B5AB-E9C0EA0F4711}">
      <dsp:nvSpPr>
        <dsp:cNvPr id="0" name=""/>
        <dsp:cNvSpPr/>
      </dsp:nvSpPr>
      <dsp:spPr>
        <a:xfrm>
          <a:off x="1773413" y="437059"/>
          <a:ext cx="4355043" cy="4355043"/>
        </a:xfrm>
        <a:prstGeom prst="pie">
          <a:avLst>
            <a:gd name="adj1" fmla="val 20520000"/>
            <a:gd name="adj2" fmla="val 324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Права «піклуйтеся про мене»</a:t>
          </a:r>
          <a:endParaRPr lang="ru-RU" sz="1800" kern="1200" dirty="0"/>
        </a:p>
      </dsp:txBody>
      <dsp:txXfrm>
        <a:off x="4578268" y="2426900"/>
        <a:ext cx="1296143" cy="1036915"/>
      </dsp:txXfrm>
    </dsp:sp>
    <dsp:sp modelId="{48B2B058-B5B1-4248-80CF-9A362BC90E30}">
      <dsp:nvSpPr>
        <dsp:cNvPr id="0" name=""/>
        <dsp:cNvSpPr/>
      </dsp:nvSpPr>
      <dsp:spPr>
        <a:xfrm>
          <a:off x="1674906" y="508606"/>
          <a:ext cx="4355043" cy="4355043"/>
        </a:xfrm>
        <a:prstGeom prst="pie">
          <a:avLst>
            <a:gd name="adj1" fmla="val 3240000"/>
            <a:gd name="adj2" fmla="val 756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Права «не знущайтесь наді мною»</a:t>
          </a:r>
          <a:endParaRPr lang="ru-RU" sz="1800" kern="1200" dirty="0"/>
        </a:p>
      </dsp:txBody>
      <dsp:txXfrm>
        <a:off x="3230278" y="3567506"/>
        <a:ext cx="1244298" cy="1140606"/>
      </dsp:txXfrm>
    </dsp:sp>
    <dsp:sp modelId="{25F3E868-D1C2-4266-8D3C-F7BD108F615A}">
      <dsp:nvSpPr>
        <dsp:cNvPr id="0" name=""/>
        <dsp:cNvSpPr/>
      </dsp:nvSpPr>
      <dsp:spPr>
        <a:xfrm>
          <a:off x="1576399" y="437059"/>
          <a:ext cx="4355043" cy="4355043"/>
        </a:xfrm>
        <a:prstGeom prst="pie">
          <a:avLst>
            <a:gd name="adj1" fmla="val 7560000"/>
            <a:gd name="adj2" fmla="val 1188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Права «я маю власну думку»</a:t>
          </a:r>
        </a:p>
      </dsp:txBody>
      <dsp:txXfrm>
        <a:off x="1830443" y="2426900"/>
        <a:ext cx="1296143" cy="1036915"/>
      </dsp:txXfrm>
    </dsp:sp>
    <dsp:sp modelId="{CE626A24-9B63-48FF-989A-6710934EAF89}">
      <dsp:nvSpPr>
        <dsp:cNvPr id="0" name=""/>
        <dsp:cNvSpPr/>
      </dsp:nvSpPr>
      <dsp:spPr>
        <a:xfrm>
          <a:off x="1613728" y="320925"/>
          <a:ext cx="4355043" cy="4355043"/>
        </a:xfrm>
        <a:prstGeom prst="pie">
          <a:avLst>
            <a:gd name="adj1" fmla="val 1188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Права «спеціальних потреб»</a:t>
          </a:r>
        </a:p>
      </dsp:txBody>
      <dsp:txXfrm>
        <a:off x="2297055" y="1052987"/>
        <a:ext cx="1399835" cy="933223"/>
      </dsp:txXfrm>
    </dsp:sp>
    <dsp:sp modelId="{6FDB6201-81DA-4810-B491-9711FDA2B763}">
      <dsp:nvSpPr>
        <dsp:cNvPr id="0" name=""/>
        <dsp:cNvSpPr/>
      </dsp:nvSpPr>
      <dsp:spPr>
        <a:xfrm>
          <a:off x="1466281" y="51327"/>
          <a:ext cx="4894239" cy="489423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5B3C85-C706-4ABD-B9B7-6DC341363A0F}">
      <dsp:nvSpPr>
        <dsp:cNvPr id="0" name=""/>
        <dsp:cNvSpPr/>
      </dsp:nvSpPr>
      <dsp:spPr>
        <a:xfrm>
          <a:off x="1504116" y="167423"/>
          <a:ext cx="4894239" cy="489423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3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D1B27A-42A6-4DA3-BC47-1635DDE8B152}">
      <dsp:nvSpPr>
        <dsp:cNvPr id="0" name=""/>
        <dsp:cNvSpPr/>
      </dsp:nvSpPr>
      <dsp:spPr>
        <a:xfrm>
          <a:off x="1405308" y="239189"/>
          <a:ext cx="4894239" cy="489423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522F48C-F3EA-486A-80A3-1D10032896B8}">
      <dsp:nvSpPr>
        <dsp:cNvPr id="0" name=""/>
        <dsp:cNvSpPr/>
      </dsp:nvSpPr>
      <dsp:spPr>
        <a:xfrm>
          <a:off x="1306500" y="167423"/>
          <a:ext cx="4894239" cy="489423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95C268-448F-47FF-9C9C-F980310C380C}">
      <dsp:nvSpPr>
        <dsp:cNvPr id="0" name=""/>
        <dsp:cNvSpPr/>
      </dsp:nvSpPr>
      <dsp:spPr>
        <a:xfrm>
          <a:off x="1344335" y="51327"/>
          <a:ext cx="4894239" cy="489423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" name="coin.wav"/>
          </p:stSnd>
        </p:sndAc>
      </p:transition>
    </mc:Choice>
    <mc:Fallback>
      <p:transition spd="slow">
        <p:fade/>
        <p:sndAc>
          <p:stSnd>
            <p:snd r:embed="rId1" name="coin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89ECAB-0E57-401F-873D-52984EDFFB6F}" type="datetimeFigureOut">
              <a:rPr lang="ru-RU" smtClean="0"/>
              <a:t>21.12.2013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69F1D1-33AE-43F3-9082-377996CB9D9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13" name="coin.wav"/>
          </p:stSnd>
        </p:sndAc>
      </p:transition>
    </mc:Choice>
    <mc:Fallback>
      <p:transition spd="slow">
        <p:fade/>
        <p:sndAc>
          <p:stSnd>
            <p:snd r:embed="rId13" name="coin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Права дитини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09120"/>
            <a:ext cx="8458200" cy="914400"/>
          </a:xfrm>
        </p:spPr>
        <p:txBody>
          <a:bodyPr/>
          <a:lstStyle/>
          <a:p>
            <a:pPr algn="r"/>
            <a:r>
              <a:rPr lang="uk-UA" dirty="0" smtClean="0"/>
              <a:t>Вчитель правознавства </a:t>
            </a:r>
            <a:r>
              <a:rPr lang="uk-UA" dirty="0" err="1" smtClean="0"/>
              <a:t>Блінова</a:t>
            </a:r>
            <a:r>
              <a:rPr lang="uk-UA" dirty="0" smtClean="0"/>
              <a:t> Н.О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choolua.blox.ua/resource/big_7300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34" y="3861048"/>
            <a:ext cx="3217707" cy="2419717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Права «спеціальних потреб»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23866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важчим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однолітків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спеціальної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піклування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Діти-інваліди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(ст.23)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позбавлені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батьківського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піклування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(ст.20)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Діти-біженці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(ст.22)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конфлікті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 законом(ст.37)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1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права дитини</a:t>
            </a:r>
            <a:endParaRPr lang="ru-RU" dirty="0"/>
          </a:p>
        </p:txBody>
      </p:sp>
      <p:pic>
        <p:nvPicPr>
          <p:cNvPr id="8194" name="Picture 2" descr="http://school109.at.ua/Rabochaya/oubec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83994"/>
            <a:ext cx="8097725" cy="4853318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6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Конвенція ООН про права дитини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66843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 про права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угода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записа­но, як уряд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дбати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прийнята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відкрита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підписання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приєднання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резолюцією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44/25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Генеральної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Асамблеї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20 листопада 1989 року.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документ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ратифіковано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191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країною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 про права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 27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1991 року.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2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Конвенція ООН про права дитини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ООН про права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54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 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знайдеш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40 прав,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наведені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твоїх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класифіковані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принципами.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ncrypted-tbn1.gstatic.com/images?q=tbn:ANd9GcQwVu-aIfi6KHJAeQQabZuDQIyMxY5vKKq9feaxEOPLuvvqyX3WE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896445" cy="3244020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97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Класифікація пра</a:t>
            </a:r>
            <a:r>
              <a:rPr lang="uk-UA" dirty="0"/>
              <a:t>в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9425414"/>
              </p:ext>
            </p:extLst>
          </p:nvPr>
        </p:nvGraphicFramePr>
        <p:xfrm>
          <a:off x="611560" y="1196752"/>
          <a:ext cx="770485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781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Стаття</a:t>
            </a:r>
            <a:r>
              <a:rPr lang="ru-RU" b="1" dirty="0"/>
              <a:t> 1 </a:t>
            </a:r>
            <a:r>
              <a:rPr lang="ru-RU" b="1" dirty="0" err="1"/>
              <a:t>Визначення</a:t>
            </a:r>
            <a:r>
              <a:rPr lang="ru-RU" b="1" dirty="0"/>
              <a:t> </a:t>
            </a:r>
            <a:r>
              <a:rPr lang="ru-RU" b="1" dirty="0" err="1"/>
              <a:t>поняття</a:t>
            </a:r>
            <a:r>
              <a:rPr lang="ru-RU" b="1" dirty="0"/>
              <a:t> ДИТИНА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людська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істота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нею 18-річного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люди на шляху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доросле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повноцінних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умов для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87507"/>
            <a:ext cx="2667000" cy="1714500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40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Основні права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2775" y="1268760"/>
            <a:ext cx="3806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(ст.6)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піклування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турботу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(ст.7)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правах(ст.2)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data:image/jpeg;base64,/9j/4AAQSkZJRgABAQAAAQABAAD/2wCEAAkGBxQTEhQUEhQUFBQVFRUUFRQUFRQUFBUUFBQWFxQUFBQYHCggGBwlHBQUITEhJSkrLi4uFx8zODMsNygtLisBCgoKDg0OGhAQGiwkHCQsLCwsLCwsLCwsLCwsLCwsLCwsLCwsLCwsLCwsLCwrLCwsLCwtLCwsLCwsLCwsLCwsLP/AABEIALQBGAMBIgACEQEDEQH/xAAcAAABBQEBAQAAAAAAAAAAAAAFAAIDBAYBBwj/xAA+EAABAwIEAgcFBgQGAwAAAAABAAIDBBEFEiExQVEGEyJhcYGRMkKhsdEHUnLB4fAjM2LxFBWCkqKyJEPC/8QAGQEAAwEBAQAAAAAAAAAAAAAAAQIDAAQF/8QAJBEAAgICAwEAAgIDAAAAAAAAAAECESExAxJBUTJxE2EEIoH/2gAMAwEAAhEDEQA/APZEkkkAiSSSWMJcIXUljGL6RUBIDm7t/JXA1EqyIhxtx18VRfuuJx6yZ3qfaKQ6K6fZcaEx0litYKySjRce5V3VQVeSubzQ7DKJZkeoHSKpJXDmoxiDeKFjdS66RQucmNqmniuF47lgnC9MJTCUsywDsjlUmepZHKpMUTEEjlA565LIqksiATk8ipyvTJZVC56xiOZ6oShXXqCVqZCsFzBWMOhuo5grtGLNVYkZBGN4Ac47Nu4+ACEdHujFTiEruqbfUufI42jZc37TvyGq9B6EdGGVbX9dm6oZcwabF5vcNzbgaa21XqNDRRwsEcLGxsbs1osPHvPenUWyffr+wH0I6KMw+Axh2d7zmkfawJAsGtHBo19StCnJqqlRFu8nEkklgCSSSWMJJJJYwkkkljCSKSRWMVK1ux8kGf7R8VoXtuLFAJW2e4d5XPzL06eB+DwFFO1WI9VOGqSVlW6M1VBp9po9FRfSsO2YHuJ/stJiNI0g6D9+Cyk1RkdsSBvms234XEgnwslcclVK0J+GE+863l9FWmwoj3nfD8gjFHWMf7L/ACJ19Co699ho6/kPyQ6o3ZgB9Pl2c4ef5LsD38H3UNbWa20Pr9VTppHZxl3vtfdCh7NFTl/FXGKxQwEgXHBWDTpqE7A6QofVSIpWR2CzdfLYoBQ2WYKs+Vp4+SG11ZbiqdNd50uUUgNl+dwCpSVgCIMojbW6jlpxx18UQA04gDsVG+pT6mkiPC3gSqT6NvBx+B/JOqEY7rLlEYOCFwU4bub8kSw855ABzsnROR7j9n9J1dGw8ZC558L5R8vitGVBh9P1cUcY9xjW+YAv8bqYq6OVsRTV1cRAJJJJYwkkkljCSSSWMJJJJYwkikkVjDSgFZ/Md+Io+VnsRP8AEd4qPP8AiX/x/wAiaFymzKtCdFPdc6Z0NZHubcLJ9JcOzbAkjVoFhr48AOJ8PPVsKinjBRkrNB0zyCuZIwhrh2jc3bfst2Lzbbu8ChhrJzmyTOsDs5xO1uN+8r1qswhrr6DXfv8AH0CDTdHmbZR6BKpVsdxT0eZuhmcTnlPAWaTr378kf6M9G2ulY9wN2uBB43Gy11NgcbfdHojlFC1uwTdrB1SCIpxYeCilhsrDHaKOYosmrsBYkbArCY1Pa622Lu3WGxSK5KT0stGVxCoOvcCfHuTcE6RBhAlZa+gcBf4FXJ6UG4QyTDy3duZpV4uNUyElK7RsKfEY3j+G8G/C5B9DqqVfORxKzTqMe7nGu29gk+nfpbP5k+H78EOi+h7v1E9XVkcbfPyCihqCefmmjDDftaX4/qrghyhFtIFNjHTLVfZvRdbWRAjTMHHwb2j8ljzuvWfsYoO3JIfcYGjxefoCjFZEm6R6uSmlOKarnMcSSSWMJJJJYwkkkljCSSSWMJJK6aXLGHXXLqvJWMHH0VWXFmjYXQckgqLekEVncV/mO/fAJ1Rirjpe3gqrn31XPzTTVI6eCDjK2Wqcqe6qQuVgOUEy8kSgpjyml6a56NgSGvKp1LwFJM9C62VI2UjEjmq7JU1cL6oPVzKrTPc+RjB7zgPqlsp1VG+pai6sP2VaGDK23JTF4ylWTOdr4Z3GeKweK1IBK3WMO0K8z6Qv7RslWWUeEdo+05H24aCNlmsAkJfYr0Omi7ITSwKjPHCmjgopqRvEBaKeNBa9JY/UDVZAFkFqXohWHVC51SBOQxjdV7z9k1Jkoi87ySH0aAB8brwinF3BfSfQym6uhp284w//AH9v/wCl0Q2cvLoMFNTiuKpA4kkksYSSSSxhJJJLGEmucBuoqmpDBrvwCD1FU5x19EkpqI8ONyL1TiIHs+qGy1TnblRFIBc8uRs6Y8SQx7yq73FWi1VpAptlkkQkp8D01wUd7FCxqL4cp2vVEPThIksarLuZMc9QCVMMiNgoUzkHrnojM9DKtt0rHQEqnLuFtPWNcN2m4U5pS42AKLYXh4uEYo0pUEJ6ub3WjzJ+ijdVm3aFjy3Rdkdgg2PSADRO1RJO8GbxvFgAeHisbO9shJzBafHsHGTNxIushTw5XaoxRpMI4JREyZracFvKUWagmDRiwKNmQWWZkQ1blna+TdF6uVAa56QoB6p2qFzojUIbOrQIzLWDxZpADzC9zoOnEQa1roy0NAaMpBAAFhoe4LxLCRlN+XzKuyVxCsm0c8o2e/0OPQS+xIL8ndk/FEV80nGnMO5Wp6OdP5Y7DNmb912ot3ck6n9Jvj+HthXEFwDpPDVCzTlf9wnf8J4o2nTsm1RxJJJYAkkkljGbc8uNzuVyycEnLhbO9KhpXGEJrnqB0qVsdIukKs9ikppcw8P2F2RHYFhlKYKsVdmaqj0jKIaCnCS+ybZRTQHduhQGROXJpcqIrsukgt3jUfoiOEVEbpGgkFrrsJB2zAgH1KyVugt0rOU8Ze4NG529L/ko2QZ3Bo3PoNdylJOaacZ9Cx4v3i+/mEf/AMs6uV7h7EkZt/S7M0kW5HceCpGFkp8lf9WAFTwlpkaRZwzN/wBoB+dvRPw+obvsreIy3ex3Fze13uGh+QQPC8N66oguTkYZHyNBIDstjGHc+04acRcKjj4iSldtmmlechc1pPIaAnnYHxCx+LYqzO5kjS1zTrqDvqD5rYR1WaR/K5HkN/U2WF+0DDbsM7bgsIu4aXY5wZl9SD6oThgPFOnTQMxTG2PAa0nRZ6p3Q2Ogke49U2SR41PVte8gczYaDxV99FUxBhnhexr75HPGQnLvp5jcBBRrJST8NFhNRZoBV19VogFJJYaJ01QUjGRdqKrvQyomUElQqssqyQWxlRIqDypJ5QN1Qkmv4K8IkJyLjau2yf8A4i6GAqeJpVKIkldsD5KSjCbUi7SPP0VqhZ2QlbwGKC2HVzmEEEiy9W6H9MxJaKc67NkPHud9V5EGqxTTlpQjKjShZ9GpLG9AukvXNEMh7bR2CfeA4eIWyV07OZqhJJJIgM+AmvCkIXHBcJ3opylUZ3ojLHdDqpqRlojMJlPXFvAsJ8wW/Uoy5qz2En/yf9D/AJtWjstDQvJsrSqo8K3MqziswxIy1SCNdaFM1qyQWyhUUoKoNwmnv/FZK7X3Hhgt6X+KOlqhfEsCxmN4XT17GtZI9s0Q7DzfrAAAO3m/mDQX+a0geXMbm9oAB1udtbeay5YWkObo5puCtPQ1ImZfZw0cP3w5Lo45dv2c3LDqv6AWLU5AFtcpLh3stc+lj6FPwGjkjLnPYWhzTa/jfbhoAjD4C42FrjUX+I8xdXKkXAKdRzZNz8M4KYxl19za3eHa39T8ED6dXkEVKzQuIkkO9mtuGC3mT5BbXF4+yw8nD4/qlhdC0SSSmxc/KAeIa1oAaPO580HHNBjOv9jG4NRMjywxizG2dIeLj/UeJJ+Spfa6LUsEu+WXLlHJ7DY+RZ/yWyxVmacAaaAnuAusz07o5alrIYoy4BwcToAMoIaLnTj8FqpMZO2meQQ4nINmC3eSiDMQY4dq7T3i49QjWIdEpoWZ3saGi1yHtNrmwuB3qhFhTney1zrfdaXW9FJ18Lxf9g+adn3r+Fyh9RVn3R5n6I8cNtoRY8iLH0SOFjksqRnbMk6NxNzcqRtOeS1BwzuUbqKyf+Qm4GcEOqJw02iVZT2VrD3hzVnIyQPqY7K3g7LtCjxFqvdHouwD4oN4ClktGJVZW2Rd7EPqmJExmiXB8QdG9rmmxaQQe8L3jBcRbUQslb7w1HJw3HqvnIPsV6f9lGMavgcdHDO3xG49PkrwZz8sT0xJcXVY5wKmuCjkeq/+KsbHTkuFs71Fk0gQus0RIyoZiA0SSKwBuHk/4ln+seWUn8gtW0LNYAy87j91h/5OH0K0rgtx6BzPNFaYKo9Wp3Km46rMMSSJqtBiip2K0QmQsmQFijcFO4qBwWYEQyJtNUujeHDzHMcQnuUEoQuh6vBqoZ2uyyN2O/53VudqxNNinUBxOrLEkd4GhHyWjw3FGTNjdG9jmuHBwuDwFt7+0D4K8eZenHycfVlrEx2PNvzXaM2aE2S78w4Aj13suSVIYCGkabuOw806krsnWKIJGgOe9/tOPZbyaNBdVslzc7HgN/0ViOHN2jc348/AKU0WYEWsDpfj68Edh0ZvEsTNzFEGknQuOrW33/EVNFiDWNbDGM7gALNAAFhvYaBCW4K7rHtzkgOIuNNAdLuOgPhfyR+hw+NjcoA7+N/EndLGykuqRkuk1SJHhoscvtOHF3Jp5DnxKEdSFqelFNEzJka1rje9tLt0tptugOVRls6ONrqUJY1TljRKYWVKVAZgauiQmikyPLTsdQj1S1AsSi4jcJ18JvB3E36LQ4FBaJvgsmJM5aOZAW7oxZoAQlqgxGytQ2qai7xdUp4kqGYBnYi3RPETDURSfdeL/h2d8LqtPCooY7FUiyM0fSDXX1HFJBOhtf11JESbuaMjvFunyskulM5GQyIfVRgixV97lTmsuBnpRB0NcY3ZZNWnQO5dzvqrVW+4VKsZcG6FNrjF2Xas2B+73Hu70l0Vq8h7o6LPlP4B/wBz9EbkegXR19xIf6h/1H1ROSRNF0ic1ciKZ6rMdcrtTKu4OMzyeDdPM/p80PRtKwrEywSKkuoppQ3c2+foqEBjgmPCgkrxwDj6fVVpsUA3a/4fVLY6TLEiqvKgjxQSGzdPE6+ilkiNt7eQWGKOIRB7HMdezgWmxsdeRWKkZJQyAszZTY9Ywagt0109qx8DZa6tqXM9oXHNu48uKD4+0zU94yS0uabt5C5vbeySXV4loTliut+lnBemksGYTgPDyXWD/wCL7WrsoBbd19r8OC2nRTFW1jTI6wGbsRi5AAAILjYZna68BbTmfIKGkJPWt9pt8t+J5dwsfWy0nRzpLWwuMTY+tYbODMhNjsQzI6wH5klaKaa+HNUqyj2ZrB3KKpizAgPLfDVYBvTCqa5ompo4ydQ1rnvcG/1AaD1KJ0/TIPuHRyN/DlIPqQQuz+WOmb+Ge0SuoqjMR1sLAOQc53x2+Ka+OVnsv6097Q0fBTQVMchOSRuY+667T4WO/knUrzmLXtyuB1Gvz4rILtGXxVkuYukBuePADkOQQl8y9PraeN8Lw+zRlJzOIsyw9q55LyGonaXOyODgCQCLi4B0IB1F0k40V4p9sEs8qquemPlVd0ymVYqgoXUtV571TnTIRgdoySg8OHjxW0wyouAsfVsv+XiiuA1mlkZ5Vgjs1trhQPiUkD7hTFqmVBM0KqPisjMkSpTMRTEcTSfZ5jwhk6qQ2ZIQL8Gv90nuO3okscXkHRJXjPBzS47Z7BMVSlcrE0oVCaULlZ2RRWqnINWNBBB2RCqlQieZIy0S90KlLeujJvleHNvvkc0AfFrloJpVgYsR6mdr9muGR3zafn6rQnEg7UI3gVxyW6qflqToBzJ0AC0OHU3Vxhp1O5PMndCcGoTcSyC33Gnh/UeWmyv1FYTo3Qc+PlyRj9EnnCJqurto3fieX6odYnUpzGqcNCfYmioGG/cuSDWxVotHBDMTY6127jUJKHCkFK22w8bKtW09hoSFJhOJte2ztHcQdwVYq2CypSonbTyYrFqh+oI05/VC6vEx1bYIiADoT+LfzKO43ax18husLUQ2cSNBuO48VBwUnkacHKvhq8Nw8OAuS2MfdtmNt7X0HijzcabC1rIGMhDnNbmPbebm2Yk6eoKCx1YZELn3Rfwtt4k/mhtOx1TKG3sNST91o3PjsqxdaHlFenoIoQ4XOpO5OpPiU6HDAOCq09LJGwBshdYf+wAnzIspf81yD+J2e/3fVDF5Fp1gir8OFkKfiNTFqx97aAPAfoOFzrbzWjEweLixQ6sh7kbrRt4Zi8fxKsquzJM7Lf8AltAbHfhcC1/O6FRUz2mx18luqeka522y5V4U3km7NiuCRnadg4tHioaymYdtD3fRFaiDKgdY6yNmoozMLTr68FVkKt9eD2T/AGVKQWNjwRF2VZmXUFNJkkHf8+P771fc1DK0bOHA6+B/YTrOBdG4w2a4CLNWVwSouAtPTOuoMsjkrVQmaicoVCYrGBk0aSklK4nTEaNu6WTxVeWSQ+78QixiXDCpUV7Gaqnv+6fLX5KSjwSR+r+w3l7x8uC00NOL7easCNZRM5gVmCwt9xriOLwH689dB5KOu7I008PojksaqdQM4J2b2vMbItATOYbTvaztuJJ1ykkhvd4qzkVljOyO8LoYmSEciFrE5wU+RRv0RBZUebKq6S+6szG40Wfrqrq3C+10llErCMtCDrx4EaH1Q+rxWSL2gXtHL2gPDijUEgc24QfFxumaFi/oMmrGzC7SgmIQaFcdJ1T7j2SdRyKWKVgDL/e0CRIpZVlqC7c/TyWk6CjtvvybY9wJvbzsshBKHEC+5svRsGoy1ocwDQfDkmeBf2a2FoIVSso7qKlqr8weIO4VvrEcMnTTKNBRBhNhb5enBS1TLqR0lk3NdDGhs3YPjiym65PJop5jZD6lyKCwdVndZutG6O1j0GqwsAAVOidFI1xaHbm4uN9P7p1Y1R4PDnnaOVz6qi0TrJfqsKcG3acw5bH9Vm6p1swOm9wV6NXRZW6LNyxxyEiRgdwvs634hqtFmaKHRuVbGnnACDUGGxR+wCfE3sikb7cEsssaLpFkvJUL6UncqZko5eikJB2KFBsoHDh94/BJTvfZJEGTeFqcxgXEkgxYDQnhq4kmJjJQqko0KSSWRSIRcF2y6knRJnCqdWkkhIaGyvG3T981n8ahDrg7WSSSeFVsFYBXPD3R3u1trX39UYxT2UkkVoEvyMZXi90FrJC51js3QBcSRiOzlN7TfEfNe1dH2Dqx4LiSPos/xJq2IC7hoR+7FSw6jy/JJJD0R6IqhRwxjdJJD0K0VqhC6l2qSSIQbUodUDRJJYwGrQrHRGMdY48dAuJI+A9NJip7Kxc7rO05pJIx2LLRco5jbzV9khSSTCErJCnmQhJJYJyR5XEkko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QTEhQUEhQUFBQVFRUUFRQUFRQUFBUUFBQWFxQUFBQYHCggGBwlHBQUITEhJSkrLi4uFx8zODMsNygtLisBCgoKDg0OGhAQGiwkHCQsLCwsLCwsLCwsLCwsLCwsLCwsLCwsLCwsLCwsLCwrLCwsLCwtLCwsLCwsLCwsLCwsLP/AABEIALQBGAMBIgACEQEDEQH/xAAcAAABBQEBAQAAAAAAAAAAAAAFAAIDBAYBBwj/xAA+EAABAwIEAgcFBgQGAwAAAAABAAIDBBEFEiExQVEGEyJhcYGRMkKhsdEHUnLB4fAjM2LxFBWCkqKyJEPC/8QAGQEAAwEBAQAAAAAAAAAAAAAAAQIDAAQF/8QAJBEAAgICAwEAAgIDAAAAAAAAAAECESExAxJBUTJxE2EEIoH/2gAMAwEAAhEDEQA/APZEkkkAiSSSWMJcIXUljGL6RUBIDm7t/JXA1EqyIhxtx18VRfuuJx6yZ3qfaKQ6K6fZcaEx0litYKySjRce5V3VQVeSubzQ7DKJZkeoHSKpJXDmoxiDeKFjdS66RQucmNqmniuF47lgnC9MJTCUsywDsjlUmepZHKpMUTEEjlA565LIqksiATk8ipyvTJZVC56xiOZ6oShXXqCVqZCsFzBWMOhuo5grtGLNVYkZBGN4Ac47Nu4+ACEdHujFTiEruqbfUufI42jZc37TvyGq9B6EdGGVbX9dm6oZcwabF5vcNzbgaa21XqNDRRwsEcLGxsbs1osPHvPenUWyffr+wH0I6KMw+Axh2d7zmkfawJAsGtHBo19StCnJqqlRFu8nEkklgCSSSWMJJJJYwkkkljCSKSRWMVK1ux8kGf7R8VoXtuLFAJW2e4d5XPzL06eB+DwFFO1WI9VOGqSVlW6M1VBp9po9FRfSsO2YHuJ/stJiNI0g6D9+Cyk1RkdsSBvms234XEgnwslcclVK0J+GE+863l9FWmwoj3nfD8gjFHWMf7L/ACJ19Co699ho6/kPyQ6o3ZgB9Pl2c4ef5LsD38H3UNbWa20Pr9VTppHZxl3vtfdCh7NFTl/FXGKxQwEgXHBWDTpqE7A6QofVSIpWR2CzdfLYoBQ2WYKs+Vp4+SG11ZbiqdNd50uUUgNl+dwCpSVgCIMojbW6jlpxx18UQA04gDsVG+pT6mkiPC3gSqT6NvBx+B/JOqEY7rLlEYOCFwU4bub8kSw855ABzsnROR7j9n9J1dGw8ZC558L5R8vitGVBh9P1cUcY9xjW+YAv8bqYq6OVsRTV1cRAJJJJYwkkkljCSSSWMJJJJYwkikkVjDSgFZ/Md+Io+VnsRP8AEd4qPP8AiX/x/wAiaFymzKtCdFPdc6Z0NZHubcLJ9JcOzbAkjVoFhr48AOJ8PPVsKinjBRkrNB0zyCuZIwhrh2jc3bfst2Lzbbu8ChhrJzmyTOsDs5xO1uN+8r1qswhrr6DXfv8AH0CDTdHmbZR6BKpVsdxT0eZuhmcTnlPAWaTr378kf6M9G2ulY9wN2uBB43Gy11NgcbfdHojlFC1uwTdrB1SCIpxYeCilhsrDHaKOYosmrsBYkbArCY1Pa622Lu3WGxSK5KT0stGVxCoOvcCfHuTcE6RBhAlZa+gcBf4FXJ6UG4QyTDy3duZpV4uNUyElK7RsKfEY3j+G8G/C5B9DqqVfORxKzTqMe7nGu29gk+nfpbP5k+H78EOi+h7v1E9XVkcbfPyCihqCefmmjDDftaX4/qrghyhFtIFNjHTLVfZvRdbWRAjTMHHwb2j8ljzuvWfsYoO3JIfcYGjxefoCjFZEm6R6uSmlOKarnMcSSSWMJJJJYwkkkljCSSSWMJJK6aXLGHXXLqvJWMHH0VWXFmjYXQckgqLekEVncV/mO/fAJ1Rirjpe3gqrn31XPzTTVI6eCDjK2Wqcqe6qQuVgOUEy8kSgpjyml6a56NgSGvKp1LwFJM9C62VI2UjEjmq7JU1cL6oPVzKrTPc+RjB7zgPqlsp1VG+pai6sP2VaGDK23JTF4ylWTOdr4Z3GeKweK1IBK3WMO0K8z6Qv7RslWWUeEdo+05H24aCNlmsAkJfYr0Omi7ITSwKjPHCmjgopqRvEBaKeNBa9JY/UDVZAFkFqXohWHVC51SBOQxjdV7z9k1Jkoi87ySH0aAB8brwinF3BfSfQym6uhp284w//AH9v/wCl0Q2cvLoMFNTiuKpA4kkksYSSSSxhJJJLGEmucBuoqmpDBrvwCD1FU5x19EkpqI8ONyL1TiIHs+qGy1TnblRFIBc8uRs6Y8SQx7yq73FWi1VpAptlkkQkp8D01wUd7FCxqL4cp2vVEPThIksarLuZMc9QCVMMiNgoUzkHrnojM9DKtt0rHQEqnLuFtPWNcN2m4U5pS42AKLYXh4uEYo0pUEJ6ub3WjzJ+ijdVm3aFjy3Rdkdgg2PSADRO1RJO8GbxvFgAeHisbO9shJzBafHsHGTNxIushTw5XaoxRpMI4JREyZracFvKUWagmDRiwKNmQWWZkQ1blna+TdF6uVAa56QoB6p2qFzojUIbOrQIzLWDxZpADzC9zoOnEQa1roy0NAaMpBAAFhoe4LxLCRlN+XzKuyVxCsm0c8o2e/0OPQS+xIL8ndk/FEV80nGnMO5Wp6OdP5Y7DNmb912ot3ck6n9Jvj+HthXEFwDpPDVCzTlf9wnf8J4o2nTsm1RxJJJYAkkkljGbc8uNzuVyycEnLhbO9KhpXGEJrnqB0qVsdIukKs9ikppcw8P2F2RHYFhlKYKsVdmaqj0jKIaCnCS+ybZRTQHduhQGROXJpcqIrsukgt3jUfoiOEVEbpGgkFrrsJB2zAgH1KyVugt0rOU8Ze4NG529L/ko2QZ3Bo3PoNdylJOaacZ9Cx4v3i+/mEf/AMs6uV7h7EkZt/S7M0kW5HceCpGFkp8lf9WAFTwlpkaRZwzN/wBoB+dvRPw+obvsreIy3ex3Fze13uGh+QQPC8N66oguTkYZHyNBIDstjGHc+04acRcKjj4iSldtmmlechc1pPIaAnnYHxCx+LYqzO5kjS1zTrqDvqD5rYR1WaR/K5HkN/U2WF+0DDbsM7bgsIu4aXY5wZl9SD6oThgPFOnTQMxTG2PAa0nRZ6p3Q2Ogke49U2SR41PVte8gczYaDxV99FUxBhnhexr75HPGQnLvp5jcBBRrJST8NFhNRZoBV19VogFJJYaJ01QUjGRdqKrvQyomUElQqssqyQWxlRIqDypJ5QN1Qkmv4K8IkJyLjau2yf8A4i6GAqeJpVKIkldsD5KSjCbUi7SPP0VqhZ2QlbwGKC2HVzmEEEiy9W6H9MxJaKc67NkPHud9V5EGqxTTlpQjKjShZ9GpLG9AukvXNEMh7bR2CfeA4eIWyV07OZqhJJJIgM+AmvCkIXHBcJ3opylUZ3ojLHdDqpqRlojMJlPXFvAsJ8wW/Uoy5qz2En/yf9D/AJtWjstDQvJsrSqo8K3MqziswxIy1SCNdaFM1qyQWyhUUoKoNwmnv/FZK7X3Hhgt6X+KOlqhfEsCxmN4XT17GtZI9s0Q7DzfrAAAO3m/mDQX+a0geXMbm9oAB1udtbeay5YWkObo5puCtPQ1ImZfZw0cP3w5Lo45dv2c3LDqv6AWLU5AFtcpLh3stc+lj6FPwGjkjLnPYWhzTa/jfbhoAjD4C42FrjUX+I8xdXKkXAKdRzZNz8M4KYxl19za3eHa39T8ED6dXkEVKzQuIkkO9mtuGC3mT5BbXF4+yw8nD4/qlhdC0SSSmxc/KAeIa1oAaPO580HHNBjOv9jG4NRMjywxizG2dIeLj/UeJJ+Spfa6LUsEu+WXLlHJ7DY+RZ/yWyxVmacAaaAnuAusz07o5alrIYoy4BwcToAMoIaLnTj8FqpMZO2meQQ4nINmC3eSiDMQY4dq7T3i49QjWIdEpoWZ3saGi1yHtNrmwuB3qhFhTney1zrfdaXW9FJ18Lxf9g+adn3r+Fyh9RVn3R5n6I8cNtoRY8iLH0SOFjksqRnbMk6NxNzcqRtOeS1BwzuUbqKyf+Qm4GcEOqJw02iVZT2VrD3hzVnIyQPqY7K3g7LtCjxFqvdHouwD4oN4ClktGJVZW2Rd7EPqmJExmiXB8QdG9rmmxaQQe8L3jBcRbUQslb7w1HJw3HqvnIPsV6f9lGMavgcdHDO3xG49PkrwZz8sT0xJcXVY5wKmuCjkeq/+KsbHTkuFs71Fk0gQus0RIyoZiA0SSKwBuHk/4ln+seWUn8gtW0LNYAy87j91h/5OH0K0rgtx6BzPNFaYKo9Wp3Km46rMMSSJqtBiip2K0QmQsmQFijcFO4qBwWYEQyJtNUujeHDzHMcQnuUEoQuh6vBqoZ2uyyN2O/53VudqxNNinUBxOrLEkd4GhHyWjw3FGTNjdG9jmuHBwuDwFt7+0D4K8eZenHycfVlrEx2PNvzXaM2aE2S78w4Aj13suSVIYCGkabuOw806krsnWKIJGgOe9/tOPZbyaNBdVslzc7HgN/0ViOHN2jc348/AKU0WYEWsDpfj68Edh0ZvEsTNzFEGknQuOrW33/EVNFiDWNbDGM7gALNAAFhvYaBCW4K7rHtzkgOIuNNAdLuOgPhfyR+hw+NjcoA7+N/EndLGykuqRkuk1SJHhoscvtOHF3Jp5DnxKEdSFqelFNEzJka1rje9tLt0tptugOVRls6ONrqUJY1TljRKYWVKVAZgauiQmikyPLTsdQj1S1AsSi4jcJ18JvB3E36LQ4FBaJvgsmJM5aOZAW7oxZoAQlqgxGytQ2qai7xdUp4kqGYBnYi3RPETDURSfdeL/h2d8LqtPCooY7FUiyM0fSDXX1HFJBOhtf11JESbuaMjvFunyskulM5GQyIfVRgixV97lTmsuBnpRB0NcY3ZZNWnQO5dzvqrVW+4VKsZcG6FNrjF2Xas2B+73Hu70l0Vq8h7o6LPlP4B/wBz9EbkegXR19xIf6h/1H1ROSRNF0ic1ciKZ6rMdcrtTKu4OMzyeDdPM/p80PRtKwrEywSKkuoppQ3c2+foqEBjgmPCgkrxwDj6fVVpsUA3a/4fVLY6TLEiqvKgjxQSGzdPE6+ilkiNt7eQWGKOIRB7HMdezgWmxsdeRWKkZJQyAszZTY9Ywagt0109qx8DZa6tqXM9oXHNu48uKD4+0zU94yS0uabt5C5vbeySXV4loTliut+lnBemksGYTgPDyXWD/wCL7WrsoBbd19r8OC2nRTFW1jTI6wGbsRi5AAAILjYZna68BbTmfIKGkJPWt9pt8t+J5dwsfWy0nRzpLWwuMTY+tYbODMhNjsQzI6wH5klaKaa+HNUqyj2ZrB3KKpizAgPLfDVYBvTCqa5ompo4ydQ1rnvcG/1AaD1KJ0/TIPuHRyN/DlIPqQQuz+WOmb+Ge0SuoqjMR1sLAOQc53x2+Ka+OVnsv6097Q0fBTQVMchOSRuY+667T4WO/knUrzmLXtyuB1Gvz4rILtGXxVkuYukBuePADkOQQl8y9PraeN8Lw+zRlJzOIsyw9q55LyGonaXOyODgCQCLi4B0IB1F0k40V4p9sEs8qquemPlVd0ymVYqgoXUtV571TnTIRgdoySg8OHjxW0wyouAsfVsv+XiiuA1mlkZ5Vgjs1trhQPiUkD7hTFqmVBM0KqPisjMkSpTMRTEcTSfZ5jwhk6qQ2ZIQL8Gv90nuO3okscXkHRJXjPBzS47Z7BMVSlcrE0oVCaULlZ2RRWqnINWNBBB2RCqlQieZIy0S90KlLeujJvleHNvvkc0AfFrloJpVgYsR6mdr9muGR3zafn6rQnEg7UI3gVxyW6qflqToBzJ0AC0OHU3Vxhp1O5PMndCcGoTcSyC33Gnh/UeWmyv1FYTo3Qc+PlyRj9EnnCJqurto3fieX6odYnUpzGqcNCfYmioGG/cuSDWxVotHBDMTY6127jUJKHCkFK22w8bKtW09hoSFJhOJte2ztHcQdwVYq2CypSonbTyYrFqh+oI05/VC6vEx1bYIiADoT+LfzKO43ax18husLUQ2cSNBuO48VBwUnkacHKvhq8Nw8OAuS2MfdtmNt7X0HijzcabC1rIGMhDnNbmPbebm2Yk6eoKCx1YZELn3Rfwtt4k/mhtOx1TKG3sNST91o3PjsqxdaHlFenoIoQ4XOpO5OpPiU6HDAOCq09LJGwBshdYf+wAnzIspf81yD+J2e/3fVDF5Fp1gir8OFkKfiNTFqx97aAPAfoOFzrbzWjEweLixQ6sh7kbrRt4Zi8fxKsquzJM7Lf8AltAbHfhcC1/O6FRUz2mx18luqeka522y5V4U3km7NiuCRnadg4tHioaymYdtD3fRFaiDKgdY6yNmoozMLTr68FVkKt9eD2T/AGVKQWNjwRF2VZmXUFNJkkHf8+P771fc1DK0bOHA6+B/YTrOBdG4w2a4CLNWVwSouAtPTOuoMsjkrVQmaicoVCYrGBk0aSklK4nTEaNu6WTxVeWSQ+78QixiXDCpUV7Gaqnv+6fLX5KSjwSR+r+w3l7x8uC00NOL7easCNZRM5gVmCwt9xriOLwH689dB5KOu7I008PojksaqdQM4J2b2vMbItATOYbTvaztuJJ1ykkhvd4qzkVljOyO8LoYmSEciFrE5wU+RRv0RBZUebKq6S+6szG40Wfrqrq3C+10llErCMtCDrx4EaH1Q+rxWSL2gXtHL2gPDijUEgc24QfFxumaFi/oMmrGzC7SgmIQaFcdJ1T7j2SdRyKWKVgDL/e0CRIpZVlqC7c/TyWk6CjtvvybY9wJvbzsshBKHEC+5svRsGoy1ocwDQfDkmeBf2a2FoIVSso7qKlqr8weIO4VvrEcMnTTKNBRBhNhb5enBS1TLqR0lk3NdDGhs3YPjiym65PJop5jZD6lyKCwdVndZutG6O1j0GqwsAAVOidFI1xaHbm4uN9P7p1Y1R4PDnnaOVz6qi0TrJfqsKcG3acw5bH9Vm6p1swOm9wV6NXRZW6LNyxxyEiRgdwvs634hqtFmaKHRuVbGnnACDUGGxR+wCfE3sikb7cEsssaLpFkvJUL6UncqZko5eikJB2KFBsoHDh94/BJTvfZJEGTeFqcxgXEkgxYDQnhq4kmJjJQqko0KSSWRSIRcF2y6knRJnCqdWkkhIaGyvG3T981n8ahDrg7WSSSeFVsFYBXPD3R3u1trX39UYxT2UkkVoEvyMZXi90FrJC51js3QBcSRiOzlN7TfEfNe1dH2Dqx4LiSPos/xJq2IC7hoR+7FSw6jy/JJJD0R6IqhRwxjdJJD0K0VqhC6l2qSSIQbUodUDRJJYwGrQrHRGMdY48dAuJI+A9NJip7Kxc7rO05pJIx2LLRco5jbzV9khSSTCErJCnmQhJJYJyR5XEkkox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QUEhQUFBQVFRUUFRQUFRQUFBUUFBQWFxQUFBQYHCggGBwlHBQUITEhJSkrLi4uFx8zODMsNygtLisBCgoKDg0OGhAQGiwkHCQsLCwsLCwsLCwsLCwsLCwsLCwsLCwsLCwsLCwsLCwrLCwsLCwtLCwsLCwsLCwsLCwsLP/AABEIALQBGAMBIgACEQEDEQH/xAAcAAABBQEBAQAAAAAAAAAAAAAFAAIDBAYBBwj/xAA+EAABAwIEAgcFBgQGAwAAAAABAAIDBBEFEiExQVEGEyJhcYGRMkKhsdEHUnLB4fAjM2LxFBWCkqKyJEPC/8QAGQEAAwEBAQAAAAAAAAAAAAAAAQIDAAQF/8QAJBEAAgICAwEAAgIDAAAAAAAAAAECESExAxJBUTJxE2EEIoH/2gAMAwEAAhEDEQA/APZEkkkAiSSSWMJcIXUljGL6RUBIDm7t/JXA1EqyIhxtx18VRfuuJx6yZ3qfaKQ6K6fZcaEx0litYKySjRce5V3VQVeSubzQ7DKJZkeoHSKpJXDmoxiDeKFjdS66RQucmNqmniuF47lgnC9MJTCUsywDsjlUmepZHKpMUTEEjlA565LIqksiATk8ipyvTJZVC56xiOZ6oShXXqCVqZCsFzBWMOhuo5grtGLNVYkZBGN4Ac47Nu4+ACEdHujFTiEruqbfUufI42jZc37TvyGq9B6EdGGVbX9dm6oZcwabF5vcNzbgaa21XqNDRRwsEcLGxsbs1osPHvPenUWyffr+wH0I6KMw+Axh2d7zmkfawJAsGtHBo19StCnJqqlRFu8nEkklgCSSSWMJJJJYwkkkljCSKSRWMVK1ux8kGf7R8VoXtuLFAJW2e4d5XPzL06eB+DwFFO1WI9VOGqSVlW6M1VBp9po9FRfSsO2YHuJ/stJiNI0g6D9+Cyk1RkdsSBvms234XEgnwslcclVK0J+GE+863l9FWmwoj3nfD8gjFHWMf7L/ACJ19Co699ho6/kPyQ6o3ZgB9Pl2c4ef5LsD38H3UNbWa20Pr9VTppHZxl3vtfdCh7NFTl/FXGKxQwEgXHBWDTpqE7A6QofVSIpWR2CzdfLYoBQ2WYKs+Vp4+SG11ZbiqdNd50uUUgNl+dwCpSVgCIMojbW6jlpxx18UQA04gDsVG+pT6mkiPC3gSqT6NvBx+B/JOqEY7rLlEYOCFwU4bub8kSw855ABzsnROR7j9n9J1dGw8ZC558L5R8vitGVBh9P1cUcY9xjW+YAv8bqYq6OVsRTV1cRAJJJJYwkkkljCSSSWMJJJJYwkikkVjDSgFZ/Md+Io+VnsRP8AEd4qPP8AiX/x/wAiaFymzKtCdFPdc6Z0NZHubcLJ9JcOzbAkjVoFhr48AOJ8PPVsKinjBRkrNB0zyCuZIwhrh2jc3bfst2Lzbbu8ChhrJzmyTOsDs5xO1uN+8r1qswhrr6DXfv8AH0CDTdHmbZR6BKpVsdxT0eZuhmcTnlPAWaTr378kf6M9G2ulY9wN2uBB43Gy11NgcbfdHojlFC1uwTdrB1SCIpxYeCilhsrDHaKOYosmrsBYkbArCY1Pa622Lu3WGxSK5KT0stGVxCoOvcCfHuTcE6RBhAlZa+gcBf4FXJ6UG4QyTDy3duZpV4uNUyElK7RsKfEY3j+G8G/C5B9DqqVfORxKzTqMe7nGu29gk+nfpbP5k+H78EOi+h7v1E9XVkcbfPyCihqCefmmjDDftaX4/qrghyhFtIFNjHTLVfZvRdbWRAjTMHHwb2j8ljzuvWfsYoO3JIfcYGjxefoCjFZEm6R6uSmlOKarnMcSSSWMJJJJYwkkkljCSSSWMJJK6aXLGHXXLqvJWMHH0VWXFmjYXQckgqLekEVncV/mO/fAJ1Rirjpe3gqrn31XPzTTVI6eCDjK2Wqcqe6qQuVgOUEy8kSgpjyml6a56NgSGvKp1LwFJM9C62VI2UjEjmq7JU1cL6oPVzKrTPc+RjB7zgPqlsp1VG+pai6sP2VaGDK23JTF4ylWTOdr4Z3GeKweK1IBK3WMO0K8z6Qv7RslWWUeEdo+05H24aCNlmsAkJfYr0Omi7ITSwKjPHCmjgopqRvEBaKeNBa9JY/UDVZAFkFqXohWHVC51SBOQxjdV7z9k1Jkoi87ySH0aAB8brwinF3BfSfQym6uhp284w//AH9v/wCl0Q2cvLoMFNTiuKpA4kkksYSSSSxhJJJLGEmucBuoqmpDBrvwCD1FU5x19EkpqI8ONyL1TiIHs+qGy1TnblRFIBc8uRs6Y8SQx7yq73FWi1VpAptlkkQkp8D01wUd7FCxqL4cp2vVEPThIksarLuZMc9QCVMMiNgoUzkHrnojM9DKtt0rHQEqnLuFtPWNcN2m4U5pS42AKLYXh4uEYo0pUEJ6ub3WjzJ+ijdVm3aFjy3Rdkdgg2PSADRO1RJO8GbxvFgAeHisbO9shJzBafHsHGTNxIushTw5XaoxRpMI4JREyZracFvKUWagmDRiwKNmQWWZkQ1blna+TdF6uVAa56QoB6p2qFzojUIbOrQIzLWDxZpADzC9zoOnEQa1roy0NAaMpBAAFhoe4LxLCRlN+XzKuyVxCsm0c8o2e/0OPQS+xIL8ndk/FEV80nGnMO5Wp6OdP5Y7DNmb912ot3ck6n9Jvj+HthXEFwDpPDVCzTlf9wnf8J4o2nTsm1RxJJJYAkkkljGbc8uNzuVyycEnLhbO9KhpXGEJrnqB0qVsdIukKs9ikppcw8P2F2RHYFhlKYKsVdmaqj0jKIaCnCS+ybZRTQHduhQGROXJpcqIrsukgt3jUfoiOEVEbpGgkFrrsJB2zAgH1KyVugt0rOU8Ze4NG529L/ko2QZ3Bo3PoNdylJOaacZ9Cx4v3i+/mEf/AMs6uV7h7EkZt/S7M0kW5HceCpGFkp8lf9WAFTwlpkaRZwzN/wBoB+dvRPw+obvsreIy3ex3Fze13uGh+QQPC8N66oguTkYZHyNBIDstjGHc+04acRcKjj4iSldtmmlechc1pPIaAnnYHxCx+LYqzO5kjS1zTrqDvqD5rYR1WaR/K5HkN/U2WF+0DDbsM7bgsIu4aXY5wZl9SD6oThgPFOnTQMxTG2PAa0nRZ6p3Q2Ogke49U2SR41PVte8gczYaDxV99FUxBhnhexr75HPGQnLvp5jcBBRrJST8NFhNRZoBV19VogFJJYaJ01QUjGRdqKrvQyomUElQqssqyQWxlRIqDypJ5QN1Qkmv4K8IkJyLjau2yf8A4i6GAqeJpVKIkldsD5KSjCbUi7SPP0VqhZ2QlbwGKC2HVzmEEEiy9W6H9MxJaKc67NkPHud9V5EGqxTTlpQjKjShZ9GpLG9AukvXNEMh7bR2CfeA4eIWyV07OZqhJJJIgM+AmvCkIXHBcJ3opylUZ3ojLHdDqpqRlojMJlPXFvAsJ8wW/Uoy5qz2En/yf9D/AJtWjstDQvJsrSqo8K3MqziswxIy1SCNdaFM1qyQWyhUUoKoNwmnv/FZK7X3Hhgt6X+KOlqhfEsCxmN4XT17GtZI9s0Q7DzfrAAAO3m/mDQX+a0geXMbm9oAB1udtbeay5YWkObo5puCtPQ1ImZfZw0cP3w5Lo45dv2c3LDqv6AWLU5AFtcpLh3stc+lj6FPwGjkjLnPYWhzTa/jfbhoAjD4C42FrjUX+I8xdXKkXAKdRzZNz8M4KYxl19za3eHa39T8ED6dXkEVKzQuIkkO9mtuGC3mT5BbXF4+yw8nD4/qlhdC0SSSmxc/KAeIa1oAaPO580HHNBjOv9jG4NRMjywxizG2dIeLj/UeJJ+Spfa6LUsEu+WXLlHJ7DY+RZ/yWyxVmacAaaAnuAusz07o5alrIYoy4BwcToAMoIaLnTj8FqpMZO2meQQ4nINmC3eSiDMQY4dq7T3i49QjWIdEpoWZ3saGi1yHtNrmwuB3qhFhTney1zrfdaXW9FJ18Lxf9g+adn3r+Fyh9RVn3R5n6I8cNtoRY8iLH0SOFjksqRnbMk6NxNzcqRtOeS1BwzuUbqKyf+Qm4GcEOqJw02iVZT2VrD3hzVnIyQPqY7K3g7LtCjxFqvdHouwD4oN4ClktGJVZW2Rd7EPqmJExmiXB8QdG9rmmxaQQe8L3jBcRbUQslb7w1HJw3HqvnIPsV6f9lGMavgcdHDO3xG49PkrwZz8sT0xJcXVY5wKmuCjkeq/+KsbHTkuFs71Fk0gQus0RIyoZiA0SSKwBuHk/4ln+seWUn8gtW0LNYAy87j91h/5OH0K0rgtx6BzPNFaYKo9Wp3Km46rMMSSJqtBiip2K0QmQsmQFijcFO4qBwWYEQyJtNUujeHDzHMcQnuUEoQuh6vBqoZ2uyyN2O/53VudqxNNinUBxOrLEkd4GhHyWjw3FGTNjdG9jmuHBwuDwFt7+0D4K8eZenHycfVlrEx2PNvzXaM2aE2S78w4Aj13suSVIYCGkabuOw806krsnWKIJGgOe9/tOPZbyaNBdVslzc7HgN/0ViOHN2jc348/AKU0WYEWsDpfj68Edh0ZvEsTNzFEGknQuOrW33/EVNFiDWNbDGM7gALNAAFhvYaBCW4K7rHtzkgOIuNNAdLuOgPhfyR+hw+NjcoA7+N/EndLGykuqRkuk1SJHhoscvtOHF3Jp5DnxKEdSFqelFNEzJka1rje9tLt0tptugOVRls6ONrqUJY1TljRKYWVKVAZgauiQmikyPLTsdQj1S1AsSi4jcJ18JvB3E36LQ4FBaJvgsmJM5aOZAW7oxZoAQlqgxGytQ2qai7xdUp4kqGYBnYi3RPETDURSfdeL/h2d8LqtPCooY7FUiyM0fSDXX1HFJBOhtf11JESbuaMjvFunyskulM5GQyIfVRgixV97lTmsuBnpRB0NcY3ZZNWnQO5dzvqrVW+4VKsZcG6FNrjF2Xas2B+73Hu70l0Vq8h7o6LPlP4B/wBz9EbkegXR19xIf6h/1H1ROSRNF0ic1ciKZ6rMdcrtTKu4OMzyeDdPM/p80PRtKwrEywSKkuoppQ3c2+foqEBjgmPCgkrxwDj6fVVpsUA3a/4fVLY6TLEiqvKgjxQSGzdPE6+ilkiNt7eQWGKOIRB7HMdezgWmxsdeRWKkZJQyAszZTY9Ywagt0109qx8DZa6tqXM9oXHNu48uKD4+0zU94yS0uabt5C5vbeySXV4loTliut+lnBemksGYTgPDyXWD/wCL7WrsoBbd19r8OC2nRTFW1jTI6wGbsRi5AAAILjYZna68BbTmfIKGkJPWt9pt8t+J5dwsfWy0nRzpLWwuMTY+tYbODMhNjsQzI6wH5klaKaa+HNUqyj2ZrB3KKpizAgPLfDVYBvTCqa5ompo4ydQ1rnvcG/1AaD1KJ0/TIPuHRyN/DlIPqQQuz+WOmb+Ge0SuoqjMR1sLAOQc53x2+Ka+OVnsv6097Q0fBTQVMchOSRuY+667T4WO/knUrzmLXtyuB1Gvz4rILtGXxVkuYukBuePADkOQQl8y9PraeN8Lw+zRlJzOIsyw9q55LyGonaXOyODgCQCLi4B0IB1F0k40V4p9sEs8qquemPlVd0ymVYqgoXUtV571TnTIRgdoySg8OHjxW0wyouAsfVsv+XiiuA1mlkZ5Vgjs1trhQPiUkD7hTFqmVBM0KqPisjMkSpTMRTEcTSfZ5jwhk6qQ2ZIQL8Gv90nuO3okscXkHRJXjPBzS47Z7BMVSlcrE0oVCaULlZ2RRWqnINWNBBB2RCqlQieZIy0S90KlLeujJvleHNvvkc0AfFrloJpVgYsR6mdr9muGR3zafn6rQnEg7UI3gVxyW6qflqToBzJ0AC0OHU3Vxhp1O5PMndCcGoTcSyC33Gnh/UeWmyv1FYTo3Qc+PlyRj9EnnCJqurto3fieX6odYnUpzGqcNCfYmioGG/cuSDWxVotHBDMTY6127jUJKHCkFK22w8bKtW09hoSFJhOJte2ztHcQdwVYq2CypSonbTyYrFqh+oI05/VC6vEx1bYIiADoT+LfzKO43ax18husLUQ2cSNBuO48VBwUnkacHKvhq8Nw8OAuS2MfdtmNt7X0HijzcabC1rIGMhDnNbmPbebm2Yk6eoKCx1YZELn3Rfwtt4k/mhtOx1TKG3sNST91o3PjsqxdaHlFenoIoQ4XOpO5OpPiU6HDAOCq09LJGwBshdYf+wAnzIspf81yD+J2e/3fVDF5Fp1gir8OFkKfiNTFqx97aAPAfoOFzrbzWjEweLixQ6sh7kbrRt4Zi8fxKsquzJM7Lf8AltAbHfhcC1/O6FRUz2mx18luqeka522y5V4U3km7NiuCRnadg4tHioaymYdtD3fRFaiDKgdY6yNmoozMLTr68FVkKt9eD2T/AGVKQWNjwRF2VZmXUFNJkkHf8+P771fc1DK0bOHA6+B/YTrOBdG4w2a4CLNWVwSouAtPTOuoMsjkrVQmaicoVCYrGBk0aSklK4nTEaNu6WTxVeWSQ+78QixiXDCpUV7Gaqnv+6fLX5KSjwSR+r+w3l7x8uC00NOL7easCNZRM5gVmCwt9xriOLwH689dB5KOu7I008PojksaqdQM4J2b2vMbItATOYbTvaztuJJ1ykkhvd4qzkVljOyO8LoYmSEciFrE5wU+RRv0RBZUebKq6S+6szG40Wfrqrq3C+10llErCMtCDrx4EaH1Q+rxWSL2gXtHL2gPDijUEgc24QfFxumaFi/oMmrGzC7SgmIQaFcdJ1T7j2SdRyKWKVgDL/e0CRIpZVlqC7c/TyWk6CjtvvybY9wJvbzsshBKHEC+5svRsGoy1ocwDQfDkmeBf2a2FoIVSso7qKlqr8weIO4VvrEcMnTTKNBRBhNhb5enBS1TLqR0lk3NdDGhs3YPjiym65PJop5jZD6lyKCwdVndZutG6O1j0GqwsAAVOidFI1xaHbm4uN9P7p1Y1R4PDnnaOVz6qi0TrJfqsKcG3acw5bH9Vm6p1swOm9wV6NXRZW6LNyxxyEiRgdwvs634hqtFmaKHRuVbGnnACDUGGxR+wCfE3sikb7cEsssaLpFkvJUL6UncqZko5eikJB2KFBsoHDh94/BJTvfZJEGTeFqcxgXEkgxYDQnhq4kmJjJQqko0KSSWRSIRcF2y6knRJnCqdWkkhIaGyvG3T981n8ahDrg7WSSSeFVsFYBXPD3R3u1trX39UYxT2UkkVoEvyMZXi90FrJC51js3QBcSRiOzlN7TfEfNe1dH2Dqx4LiSPos/xJq2IC7hoR+7FSw6jy/JJJD0R6IqhRwxjdJJD0K0VqhC6l2qSSIQbUodUDRJJYwGrQrHRGMdY48dAuJI+A9NJip7Kxc7rO05pJIx2LLRco5jbzV9khSSTCErJCnmQhJJYJyR5XEkkox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data:image/jpeg;base64,/9j/4AAQSkZJRgABAQAAAQABAAD/2wCEAAkGBxQTEhQUEhQUFBQVFRUUFRQUFRQUFBUUFBQWFxQUFBQYHCggGBwlHBQUITEhJSkrLi4uFx8zODMsNygtLisBCgoKDg0OGhAQGiwkHCQsLCwsLCwsLCwsLCwsLCwsLCwsLCwsLCwsLCwsLCwrLCwsLCwtLCwsLCwsLCwsLCwsLP/AABEIALQBGAMBIgACEQEDEQH/xAAcAAABBQEBAQAAAAAAAAAAAAAFAAIDBAYBBwj/xAA+EAABAwIEAgcFBgQGAwAAAAABAAIDBBEFEiExQVEGEyJhcYGRMkKhsdEHUnLB4fAjM2LxFBWCkqKyJEPC/8QAGQEAAwEBAQAAAAAAAAAAAAAAAQIDAAQF/8QAJBEAAgICAwEAAgIDAAAAAAAAAAECESExAxJBUTJxE2EEIoH/2gAMAwEAAhEDEQA/APZEkkkAiSSSWMJcIXUljGL6RUBIDm7t/JXA1EqyIhxtx18VRfuuJx6yZ3qfaKQ6K6fZcaEx0litYKySjRce5V3VQVeSubzQ7DKJZkeoHSKpJXDmoxiDeKFjdS66RQucmNqmniuF47lgnC9MJTCUsywDsjlUmepZHKpMUTEEjlA565LIqksiATk8ipyvTJZVC56xiOZ6oShXXqCVqZCsFzBWMOhuo5grtGLNVYkZBGN4Ac47Nu4+ACEdHujFTiEruqbfUufI42jZc37TvyGq9B6EdGGVbX9dm6oZcwabF5vcNzbgaa21XqNDRRwsEcLGxsbs1osPHvPenUWyffr+wH0I6KMw+Axh2d7zmkfawJAsGtHBo19StCnJqqlRFu8nEkklgCSSSWMJJJJYwkkkljCSKSRWMVK1ux8kGf7R8VoXtuLFAJW2e4d5XPzL06eB+DwFFO1WI9VOGqSVlW6M1VBp9po9FRfSsO2YHuJ/stJiNI0g6D9+Cyk1RkdsSBvms234XEgnwslcclVK0J+GE+863l9FWmwoj3nfD8gjFHWMf7L/ACJ19Co699ho6/kPyQ6o3ZgB9Pl2c4ef5LsD38H3UNbWa20Pr9VTppHZxl3vtfdCh7NFTl/FXGKxQwEgXHBWDTpqE7A6QofVSIpWR2CzdfLYoBQ2WYKs+Vp4+SG11ZbiqdNd50uUUgNl+dwCpSVgCIMojbW6jlpxx18UQA04gDsVG+pT6mkiPC3gSqT6NvBx+B/JOqEY7rLlEYOCFwU4bub8kSw855ABzsnROR7j9n9J1dGw8ZC558L5R8vitGVBh9P1cUcY9xjW+YAv8bqYq6OVsRTV1cRAJJJJYwkkkljCSSSWMJJJJYwkikkVjDSgFZ/Md+Io+VnsRP8AEd4qPP8AiX/x/wAiaFymzKtCdFPdc6Z0NZHubcLJ9JcOzbAkjVoFhr48AOJ8PPVsKinjBRkrNB0zyCuZIwhrh2jc3bfst2Lzbbu8ChhrJzmyTOsDs5xO1uN+8r1qswhrr6DXfv8AH0CDTdHmbZR6BKpVsdxT0eZuhmcTnlPAWaTr378kf6M9G2ulY9wN2uBB43Gy11NgcbfdHojlFC1uwTdrB1SCIpxYeCilhsrDHaKOYosmrsBYkbArCY1Pa622Lu3WGxSK5KT0stGVxCoOvcCfHuTcE6RBhAlZa+gcBf4FXJ6UG4QyTDy3duZpV4uNUyElK7RsKfEY3j+G8G/C5B9DqqVfORxKzTqMe7nGu29gk+nfpbP5k+H78EOi+h7v1E9XVkcbfPyCihqCefmmjDDftaX4/qrghyhFtIFNjHTLVfZvRdbWRAjTMHHwb2j8ljzuvWfsYoO3JIfcYGjxefoCjFZEm6R6uSmlOKarnMcSSSWMJJJJYwkkkljCSSSWMJJK6aXLGHXXLqvJWMHH0VWXFmjYXQckgqLekEVncV/mO/fAJ1Rirjpe3gqrn31XPzTTVI6eCDjK2Wqcqe6qQuVgOUEy8kSgpjyml6a56NgSGvKp1LwFJM9C62VI2UjEjmq7JU1cL6oPVzKrTPc+RjB7zgPqlsp1VG+pai6sP2VaGDK23JTF4ylWTOdr4Z3GeKweK1IBK3WMO0K8z6Qv7RslWWUeEdo+05H24aCNlmsAkJfYr0Omi7ITSwKjPHCmjgopqRvEBaKeNBa9JY/UDVZAFkFqXohWHVC51SBOQxjdV7z9k1Jkoi87ySH0aAB8brwinF3BfSfQym6uhp284w//AH9v/wCl0Q2cvLoMFNTiuKpA4kkksYSSSSxhJJJLGEmucBuoqmpDBrvwCD1FU5x19EkpqI8ONyL1TiIHs+qGy1TnblRFIBc8uRs6Y8SQx7yq73FWi1VpAptlkkQkp8D01wUd7FCxqL4cp2vVEPThIksarLuZMc9QCVMMiNgoUzkHrnojM9DKtt0rHQEqnLuFtPWNcN2m4U5pS42AKLYXh4uEYo0pUEJ6ub3WjzJ+ijdVm3aFjy3Rdkdgg2PSADRO1RJO8GbxvFgAeHisbO9shJzBafHsHGTNxIushTw5XaoxRpMI4JREyZracFvKUWagmDRiwKNmQWWZkQ1blna+TdF6uVAa56QoB6p2qFzojUIbOrQIzLWDxZpADzC9zoOnEQa1roy0NAaMpBAAFhoe4LxLCRlN+XzKuyVxCsm0c8o2e/0OPQS+xIL8ndk/FEV80nGnMO5Wp6OdP5Y7DNmb912ot3ck6n9Jvj+HthXEFwDpPDVCzTlf9wnf8J4o2nTsm1RxJJJYAkkkljGbc8uNzuVyycEnLhbO9KhpXGEJrnqB0qVsdIukKs9ikppcw8P2F2RHYFhlKYKsVdmaqj0jKIaCnCS+ybZRTQHduhQGROXJpcqIrsukgt3jUfoiOEVEbpGgkFrrsJB2zAgH1KyVugt0rOU8Ze4NG529L/ko2QZ3Bo3PoNdylJOaacZ9Cx4v3i+/mEf/AMs6uV7h7EkZt/S7M0kW5HceCpGFkp8lf9WAFTwlpkaRZwzN/wBoB+dvRPw+obvsreIy3ex3Fze13uGh+QQPC8N66oguTkYZHyNBIDstjGHc+04acRcKjj4iSldtmmlechc1pPIaAnnYHxCx+LYqzO5kjS1zTrqDvqD5rYR1WaR/K5HkN/U2WF+0DDbsM7bgsIu4aXY5wZl9SD6oThgPFOnTQMxTG2PAa0nRZ6p3Q2Ogke49U2SR41PVte8gczYaDxV99FUxBhnhexr75HPGQnLvp5jcBBRrJST8NFhNRZoBV19VogFJJYaJ01QUjGRdqKrvQyomUElQqssqyQWxlRIqDypJ5QN1Qkmv4K8IkJyLjau2yf8A4i6GAqeJpVKIkldsD5KSjCbUi7SPP0VqhZ2QlbwGKC2HVzmEEEiy9W6H9MxJaKc67NkPHud9V5EGqxTTlpQjKjShZ9GpLG9AukvXNEMh7bR2CfeA4eIWyV07OZqhJJJIgM+AmvCkIXHBcJ3opylUZ3ojLHdDqpqRlojMJlPXFvAsJ8wW/Uoy5qz2En/yf9D/AJtWjstDQvJsrSqo8K3MqziswxIy1SCNdaFM1qyQWyhUUoKoNwmnv/FZK7X3Hhgt6X+KOlqhfEsCxmN4XT17GtZI9s0Q7DzfrAAAO3m/mDQX+a0geXMbm9oAB1udtbeay5YWkObo5puCtPQ1ImZfZw0cP3w5Lo45dv2c3LDqv6AWLU5AFtcpLh3stc+lj6FPwGjkjLnPYWhzTa/jfbhoAjD4C42FrjUX+I8xdXKkXAKdRzZNz8M4KYxl19za3eHa39T8ED6dXkEVKzQuIkkO9mtuGC3mT5BbXF4+yw8nD4/qlhdC0SSSmxc/KAeIa1oAaPO580HHNBjOv9jG4NRMjywxizG2dIeLj/UeJJ+Spfa6LUsEu+WXLlHJ7DY+RZ/yWyxVmacAaaAnuAusz07o5alrIYoy4BwcToAMoIaLnTj8FqpMZO2meQQ4nINmC3eSiDMQY4dq7T3i49QjWIdEpoWZ3saGi1yHtNrmwuB3qhFhTney1zrfdaXW9FJ18Lxf9g+adn3r+Fyh9RVn3R5n6I8cNtoRY8iLH0SOFjksqRnbMk6NxNzcqRtOeS1BwzuUbqKyf+Qm4GcEOqJw02iVZT2VrD3hzVnIyQPqY7K3g7LtCjxFqvdHouwD4oN4ClktGJVZW2Rd7EPqmJExmiXB8QdG9rmmxaQQe8L3jBcRbUQslb7w1HJw3HqvnIPsV6f9lGMavgcdHDO3xG49PkrwZz8sT0xJcXVY5wKmuCjkeq/+KsbHTkuFs71Fk0gQus0RIyoZiA0SSKwBuHk/4ln+seWUn8gtW0LNYAy87j91h/5OH0K0rgtx6BzPNFaYKo9Wp3Km46rMMSSJqtBiip2K0QmQsmQFijcFO4qBwWYEQyJtNUujeHDzHMcQnuUEoQuh6vBqoZ2uyyN2O/53VudqxNNinUBxOrLEkd4GhHyWjw3FGTNjdG9jmuHBwuDwFt7+0D4K8eZenHycfVlrEx2PNvzXaM2aE2S78w4Aj13suSVIYCGkabuOw806krsnWKIJGgOe9/tOPZbyaNBdVslzc7HgN/0ViOHN2jc348/AKU0WYEWsDpfj68Edh0ZvEsTNzFEGknQuOrW33/EVNFiDWNbDGM7gALNAAFhvYaBCW4K7rHtzkgOIuNNAdLuOgPhfyR+hw+NjcoA7+N/EndLGykuqRkuk1SJHhoscvtOHF3Jp5DnxKEdSFqelFNEzJka1rje9tLt0tptugOVRls6ONrqUJY1TljRKYWVKVAZgauiQmikyPLTsdQj1S1AsSi4jcJ18JvB3E36LQ4FBaJvgsmJM5aOZAW7oxZoAQlqgxGytQ2qai7xdUp4kqGYBnYi3RPETDURSfdeL/h2d8LqtPCooY7FUiyM0fSDXX1HFJBOhtf11JESbuaMjvFunyskulM5GQyIfVRgixV97lTmsuBnpRB0NcY3ZZNWnQO5dzvqrVW+4VKsZcG6FNrjF2Xas2B+73Hu70l0Vq8h7o6LPlP4B/wBz9EbkegXR19xIf6h/1H1ROSRNF0ic1ciKZ6rMdcrtTKu4OMzyeDdPM/p80PRtKwrEywSKkuoppQ3c2+foqEBjgmPCgkrxwDj6fVVpsUA3a/4fVLY6TLEiqvKgjxQSGzdPE6+ilkiNt7eQWGKOIRB7HMdezgWmxsdeRWKkZJQyAszZTY9Ywagt0109qx8DZa6tqXM9oXHNu48uKD4+0zU94yS0uabt5C5vbeySXV4loTliut+lnBemksGYTgPDyXWD/wCL7WrsoBbd19r8OC2nRTFW1jTI6wGbsRi5AAAILjYZna68BbTmfIKGkJPWt9pt8t+J5dwsfWy0nRzpLWwuMTY+tYbODMhNjsQzI6wH5klaKaa+HNUqyj2ZrB3KKpizAgPLfDVYBvTCqa5ompo4ydQ1rnvcG/1AaD1KJ0/TIPuHRyN/DlIPqQQuz+WOmb+Ge0SuoqjMR1sLAOQc53x2+Ka+OVnsv6097Q0fBTQVMchOSRuY+667T4WO/knUrzmLXtyuB1Gvz4rILtGXxVkuYukBuePADkOQQl8y9PraeN8Lw+zRlJzOIsyw9q55LyGonaXOyODgCQCLi4B0IB1F0k40V4p9sEs8qquemPlVd0ymVYqgoXUtV571TnTIRgdoySg8OHjxW0wyouAsfVsv+XiiuA1mlkZ5Vgjs1trhQPiUkD7hTFqmVBM0KqPisjMkSpTMRTEcTSfZ5jwhk6qQ2ZIQL8Gv90nuO3okscXkHRJXjPBzS47Z7BMVSlcrE0oVCaULlZ2RRWqnINWNBBB2RCqlQieZIy0S90KlLeujJvleHNvvkc0AfFrloJpVgYsR6mdr9muGR3zafn6rQnEg7UI3gVxyW6qflqToBzJ0AC0OHU3Vxhp1O5PMndCcGoTcSyC33Gnh/UeWmyv1FYTo3Qc+PlyRj9EnnCJqurto3fieX6odYnUpzGqcNCfYmioGG/cuSDWxVotHBDMTY6127jUJKHCkFK22w8bKtW09hoSFJhOJte2ztHcQdwVYq2CypSonbTyYrFqh+oI05/VC6vEx1bYIiADoT+LfzKO43ax18husLUQ2cSNBuO48VBwUnkacHKvhq8Nw8OAuS2MfdtmNt7X0HijzcabC1rIGMhDnNbmPbebm2Yk6eoKCx1YZELn3Rfwtt4k/mhtOx1TKG3sNST91o3PjsqxdaHlFenoIoQ4XOpO5OpPiU6HDAOCq09LJGwBshdYf+wAnzIspf81yD+J2e/3fVDF5Fp1gir8OFkKfiNTFqx97aAPAfoOFzrbzWjEweLixQ6sh7kbrRt4Zi8fxKsquzJM7Lf8AltAbHfhcC1/O6FRUz2mx18luqeka522y5V4U3km7NiuCRnadg4tHioaymYdtD3fRFaiDKgdY6yNmoozMLTr68FVkKt9eD2T/AGVKQWNjwRF2VZmXUFNJkkHf8+P771fc1DK0bOHA6+B/YTrOBdG4w2a4CLNWVwSouAtPTOuoMsjkrVQmaicoVCYrGBk0aSklK4nTEaNu6WTxVeWSQ+78QixiXDCpUV7Gaqnv+6fLX5KSjwSR+r+w3l7x8uC00NOL7easCNZRM5gVmCwt9xriOLwH689dB5KOu7I008PojksaqdQM4J2b2vMbItATOYbTvaztuJJ1ykkhvd4qzkVljOyO8LoYmSEciFrE5wU+RRv0RBZUebKq6S+6szG40Wfrqrq3C+10llErCMtCDrx4EaH1Q+rxWSL2gXtHL2gPDijUEgc24QfFxumaFi/oMmrGzC7SgmIQaFcdJ1T7j2SdRyKWKVgDL/e0CRIpZVlqC7c/TyWk6CjtvvybY9wJvbzsshBKHEC+5svRsGoy1ocwDQfDkmeBf2a2FoIVSso7qKlqr8weIO4VvrEcMnTTKNBRBhNhb5enBS1TLqR0lk3NdDGhs3YPjiym65PJop5jZD6lyKCwdVndZutG6O1j0GqwsAAVOidFI1xaHbm4uN9P7p1Y1R4PDnnaOVz6qi0TrJfqsKcG3acw5bH9Vm6p1swOm9wV6NXRZW6LNyxxyEiRgdwvs634hqtFmaKHRuVbGnnACDUGGxR+wCfE3sikb7cEsssaLpFkvJUL6UncqZko5eikJB2KFBsoHDh94/BJTvfZJEGTeFqcxgXEkgxYDQnhq4kmJjJQqko0KSSWRSIRcF2y6knRJnCqdWkkhIaGyvG3T981n8ahDrg7WSSSeFVsFYBXPD3R3u1trX39UYxT2UkkVoEvyMZXi90FrJC51js3QBcSRiOzlN7TfEfNe1dH2Dqx4LiSPos/xJq2IC7hoR+7FSw6jy/JJJD0R6IqhRwxjdJJD0K0VqhC6l2qSSIQbUodUDRJJYwGrQrHRGMdY48dAuJI+A9NJip7Kxc7rO05pJIx2LLRco5jbzV9khSSTCErJCnmQhJJYJyR5XEkkox//9k="/>
          <p:cNvSpPr>
            <a:spLocks noChangeAspect="1" noChangeArrowheads="1"/>
          </p:cNvSpPr>
          <p:nvPr/>
        </p:nvSpPr>
        <p:spPr bwMode="auto">
          <a:xfrm>
            <a:off x="155575" y="-1554163"/>
            <a:ext cx="50387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https://encrypted-tbn0.gstatic.com/images?q=tbn:ANd9GcTMnxfuy_ngxLx3rbF-q-1GMqwOtQMUZ33CbU7DxJJlyIBmsd0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471" y="2162765"/>
            <a:ext cx="4100975" cy="2736304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04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Права «піклуйтесь про мене»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2599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достатнє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(ст.27)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(ст.28)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(ст.24)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розваги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(ст.31)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encrypted-tbn1.gstatic.com/images?q=tbn:ANd9GcTnDJNB7MiI3lxDVMkJ43R9cNNLbwVkmKOqzBbyC5FE4bCWkqm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0076"/>
            <a:ext cx="3230720" cy="4274493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74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Права «не знущайтесь наді мною»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експлуатації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примусової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(ст.32)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небезпечною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(ст.32)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право не бути жертвою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(ст.38)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124" name="Picture 4" descr="http://ku.img.com.ua/img/gallery/4926/3c0836bc00d305ca71c9e0b68f5928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587" y="3212976"/>
            <a:ext cx="5110802" cy="3410299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74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uk-UA" dirty="0"/>
              <a:t>Права «я маю власну думку»</a:t>
            </a:r>
            <a:br>
              <a:rPr lang="uk-UA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8861" y="1230227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виражати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погляди(ст.12)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сповідувати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власну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релігію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(ст.14)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об'єднуватися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(ст.15)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маєш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(ст.17)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on2.docdat.com/tw_files2/urls_4/21/d-20587/20587_html_1cb4803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85" y="1484784"/>
            <a:ext cx="3743325" cy="3743325"/>
          </a:xfrm>
          <a:prstGeom prst="rect">
            <a:avLst/>
          </a:prstGeom>
          <a:noFill/>
          <a:ln w="63500" cmpd="dbl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6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vortex dir="r"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248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Права дитини</vt:lpstr>
      <vt:lpstr>Конвенція ООН про права дитини</vt:lpstr>
      <vt:lpstr>Конвенція ООН про права дитини</vt:lpstr>
      <vt:lpstr>Класифікація прав</vt:lpstr>
      <vt:lpstr>Стаття 1 Визначення поняття ДИТИНА</vt:lpstr>
      <vt:lpstr>Основні права</vt:lpstr>
      <vt:lpstr>Права «піклуйтесь про мене»</vt:lpstr>
      <vt:lpstr>Права «не знущайтесь наді мною»</vt:lpstr>
      <vt:lpstr>Права «я маю власну думку» </vt:lpstr>
      <vt:lpstr>Права «спеціальних потреб»</vt:lpstr>
      <vt:lpstr> права дитини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дитини</dc:title>
  <dc:creator>1</dc:creator>
  <cp:lastModifiedBy>1</cp:lastModifiedBy>
  <cp:revision>7</cp:revision>
  <dcterms:created xsi:type="dcterms:W3CDTF">2013-12-21T11:32:27Z</dcterms:created>
  <dcterms:modified xsi:type="dcterms:W3CDTF">2013-12-21T12:46:06Z</dcterms:modified>
</cp:coreProperties>
</file>