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0" r:id="rId1"/>
  </p:sldMasterIdLst>
  <p:notesMasterIdLst>
    <p:notesMasterId r:id="rId19"/>
  </p:notesMasterIdLst>
  <p:sldIdLst>
    <p:sldId id="256" r:id="rId2"/>
    <p:sldId id="274" r:id="rId3"/>
    <p:sldId id="258" r:id="rId4"/>
    <p:sldId id="257" r:id="rId5"/>
    <p:sldId id="266" r:id="rId6"/>
    <p:sldId id="271" r:id="rId7"/>
    <p:sldId id="272" r:id="rId8"/>
    <p:sldId id="260" r:id="rId9"/>
    <p:sldId id="267" r:id="rId10"/>
    <p:sldId id="268" r:id="rId11"/>
    <p:sldId id="264" r:id="rId12"/>
    <p:sldId id="273" r:id="rId13"/>
    <p:sldId id="263" r:id="rId14"/>
    <p:sldId id="269" r:id="rId15"/>
    <p:sldId id="265" r:id="rId16"/>
    <p:sldId id="270" r:id="rId17"/>
    <p:sldId id="275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297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EE5EBC-B85B-417F-A0AE-E76D30201D41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7FB8D396-1EA9-4B78-A5B1-A0D0A87E18C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Причини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глобальних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rPr>
            <a:t>проблем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endParaRPr>
        </a:p>
      </dgm:t>
    </dgm:pt>
    <dgm:pt modelId="{C53A442B-B267-434B-9ECA-39ABCFCB69FD}" type="parTrans" cxnId="{A1BA0C69-D04E-4600-9B2D-70F856181B37}">
      <dgm:prSet/>
      <dgm:spPr/>
    </dgm:pt>
    <dgm:pt modelId="{4EAA62CB-1E31-4C6B-8627-00D928FBEDED}" type="sibTrans" cxnId="{A1BA0C69-D04E-4600-9B2D-70F856181B37}">
      <dgm:prSet/>
      <dgm:spPr/>
    </dgm:pt>
    <dgm:pt modelId="{80410DB0-3E09-448D-A1DC-2BD2A16FF82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</a:rPr>
            <a:t>?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 Rounded MT Bold" pitchFamily="34" charset="0"/>
          </a:endParaRPr>
        </a:p>
      </dgm:t>
    </dgm:pt>
    <dgm:pt modelId="{F6294752-C493-445F-820F-AE6FDBF9F017}" type="parTrans" cxnId="{EFD3FE65-00A5-455E-9989-9BF09148DB29}">
      <dgm:prSet/>
      <dgm:spPr/>
    </dgm:pt>
    <dgm:pt modelId="{10DDAB8E-5867-490D-B107-F6FD61207551}" type="sibTrans" cxnId="{EFD3FE65-00A5-455E-9989-9BF09148DB29}">
      <dgm:prSet/>
      <dgm:spPr/>
    </dgm:pt>
    <dgm:pt modelId="{04BCCB52-7EF8-4B15-A2C1-5858666667A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smtClean="0">
              <a:ln>
                <a:noFill/>
              </a:ln>
              <a:solidFill>
                <a:srgbClr val="FF0000"/>
              </a:solidFill>
              <a:effectLst/>
              <a:latin typeface="Arial Rounded MT Bold" pitchFamily="34" charset="0"/>
            </a:rPr>
            <a:t>?</a:t>
          </a:r>
          <a:endParaRPr kumimoji="0" lang="ru-RU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Arial Rounded MT Bold" pitchFamily="34" charset="0"/>
          </a:endParaRPr>
        </a:p>
      </dgm:t>
    </dgm:pt>
    <dgm:pt modelId="{7FED1E09-487B-456B-B6D6-982F1BDEEF13}" type="parTrans" cxnId="{40EDFB97-5CFF-4306-A7C8-B56CB3950E82}">
      <dgm:prSet/>
      <dgm:spPr/>
    </dgm:pt>
    <dgm:pt modelId="{630DA486-E665-4728-B589-A28BAD277079}" type="sibTrans" cxnId="{40EDFB97-5CFF-4306-A7C8-B56CB3950E82}">
      <dgm:prSet/>
      <dgm:spPr/>
    </dgm:pt>
    <dgm:pt modelId="{4CE229E1-3425-4E4F-96B6-92815A242E07}" type="pres">
      <dgm:prSet presAssocID="{EFEE5EBC-B85B-417F-A0AE-E76D30201D4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50E798E-BFD7-4383-9E92-399F4E25B33A}" type="pres">
      <dgm:prSet presAssocID="{7FB8D396-1EA9-4B78-A5B1-A0D0A87E18C0}" presName="hierRoot1" presStyleCnt="0">
        <dgm:presLayoutVars>
          <dgm:hierBranch/>
        </dgm:presLayoutVars>
      </dgm:prSet>
      <dgm:spPr/>
    </dgm:pt>
    <dgm:pt modelId="{13274B93-FE5C-4FC1-8C6E-CD7350C692F9}" type="pres">
      <dgm:prSet presAssocID="{7FB8D396-1EA9-4B78-A5B1-A0D0A87E18C0}" presName="rootComposite1" presStyleCnt="0"/>
      <dgm:spPr/>
    </dgm:pt>
    <dgm:pt modelId="{0559F5CB-3315-4E1A-BBF1-F94F98491342}" type="pres">
      <dgm:prSet presAssocID="{7FB8D396-1EA9-4B78-A5B1-A0D0A87E18C0}" presName="rootText1" presStyleLbl="node0" presStyleIdx="0" presStyleCnt="1">
        <dgm:presLayoutVars>
          <dgm:chPref val="3"/>
        </dgm:presLayoutVars>
      </dgm:prSet>
      <dgm:spPr/>
    </dgm:pt>
    <dgm:pt modelId="{58ABEE85-0702-4A74-BB18-30A78666D4A3}" type="pres">
      <dgm:prSet presAssocID="{7FB8D396-1EA9-4B78-A5B1-A0D0A87E18C0}" presName="rootConnector1" presStyleLbl="node1" presStyleIdx="0" presStyleCnt="0"/>
      <dgm:spPr/>
    </dgm:pt>
    <dgm:pt modelId="{815CF3C7-8327-4374-80D3-432E9CC0EDDA}" type="pres">
      <dgm:prSet presAssocID="{7FB8D396-1EA9-4B78-A5B1-A0D0A87E18C0}" presName="hierChild2" presStyleCnt="0"/>
      <dgm:spPr/>
    </dgm:pt>
    <dgm:pt modelId="{F84A793D-0F45-4158-8202-426A1AB9BF40}" type="pres">
      <dgm:prSet presAssocID="{F6294752-C493-445F-820F-AE6FDBF9F017}" presName="Name35" presStyleLbl="parChTrans1D2" presStyleIdx="0" presStyleCnt="2"/>
      <dgm:spPr/>
    </dgm:pt>
    <dgm:pt modelId="{7F642D4C-F72A-473D-8EE6-D627EED41780}" type="pres">
      <dgm:prSet presAssocID="{80410DB0-3E09-448D-A1DC-2BD2A16FF82D}" presName="hierRoot2" presStyleCnt="0">
        <dgm:presLayoutVars>
          <dgm:hierBranch/>
        </dgm:presLayoutVars>
      </dgm:prSet>
      <dgm:spPr/>
    </dgm:pt>
    <dgm:pt modelId="{17124E3F-5BD1-45A8-9EDA-C73502659E43}" type="pres">
      <dgm:prSet presAssocID="{80410DB0-3E09-448D-A1DC-2BD2A16FF82D}" presName="rootComposite" presStyleCnt="0"/>
      <dgm:spPr/>
    </dgm:pt>
    <dgm:pt modelId="{C8E8C731-49DA-4E85-9FE6-ED0479184C88}" type="pres">
      <dgm:prSet presAssocID="{80410DB0-3E09-448D-A1DC-2BD2A16FF82D}" presName="rootText" presStyleLbl="node2" presStyleIdx="0" presStyleCnt="2">
        <dgm:presLayoutVars>
          <dgm:chPref val="3"/>
        </dgm:presLayoutVars>
      </dgm:prSet>
      <dgm:spPr/>
    </dgm:pt>
    <dgm:pt modelId="{5FE4FC45-284F-45BB-9437-07CC7D941789}" type="pres">
      <dgm:prSet presAssocID="{80410DB0-3E09-448D-A1DC-2BD2A16FF82D}" presName="rootConnector" presStyleLbl="node2" presStyleIdx="0" presStyleCnt="2"/>
      <dgm:spPr/>
    </dgm:pt>
    <dgm:pt modelId="{B5BEA6DB-E9F9-441E-9707-F07FE7C6C592}" type="pres">
      <dgm:prSet presAssocID="{80410DB0-3E09-448D-A1DC-2BD2A16FF82D}" presName="hierChild4" presStyleCnt="0"/>
      <dgm:spPr/>
    </dgm:pt>
    <dgm:pt modelId="{CF5AC8B0-AC45-433D-A606-08D1A37A0F96}" type="pres">
      <dgm:prSet presAssocID="{80410DB0-3E09-448D-A1DC-2BD2A16FF82D}" presName="hierChild5" presStyleCnt="0"/>
      <dgm:spPr/>
    </dgm:pt>
    <dgm:pt modelId="{C81EFC52-B03A-49DB-B5A1-D34141612739}" type="pres">
      <dgm:prSet presAssocID="{7FED1E09-487B-456B-B6D6-982F1BDEEF13}" presName="Name35" presStyleLbl="parChTrans1D2" presStyleIdx="1" presStyleCnt="2"/>
      <dgm:spPr/>
    </dgm:pt>
    <dgm:pt modelId="{D0ABACD6-BDF0-4AB3-B683-0609CC4C134D}" type="pres">
      <dgm:prSet presAssocID="{04BCCB52-7EF8-4B15-A2C1-5858666667AA}" presName="hierRoot2" presStyleCnt="0">
        <dgm:presLayoutVars>
          <dgm:hierBranch/>
        </dgm:presLayoutVars>
      </dgm:prSet>
      <dgm:spPr/>
    </dgm:pt>
    <dgm:pt modelId="{88BE12F4-5045-42A9-AA37-488FC201B746}" type="pres">
      <dgm:prSet presAssocID="{04BCCB52-7EF8-4B15-A2C1-5858666667AA}" presName="rootComposite" presStyleCnt="0"/>
      <dgm:spPr/>
    </dgm:pt>
    <dgm:pt modelId="{36C7C1FA-2AB1-41B0-9F7A-CB78ECB19C67}" type="pres">
      <dgm:prSet presAssocID="{04BCCB52-7EF8-4B15-A2C1-5858666667AA}" presName="rootText" presStyleLbl="node2" presStyleIdx="1" presStyleCnt="2">
        <dgm:presLayoutVars>
          <dgm:chPref val="3"/>
        </dgm:presLayoutVars>
      </dgm:prSet>
      <dgm:spPr/>
    </dgm:pt>
    <dgm:pt modelId="{EE9C9C13-5E4A-4CB1-8E16-AFE7CCD9CFB9}" type="pres">
      <dgm:prSet presAssocID="{04BCCB52-7EF8-4B15-A2C1-5858666667AA}" presName="rootConnector" presStyleLbl="node2" presStyleIdx="1" presStyleCnt="2"/>
      <dgm:spPr/>
    </dgm:pt>
    <dgm:pt modelId="{526C13BC-1E98-4AB0-B87F-2ACEC14AEA53}" type="pres">
      <dgm:prSet presAssocID="{04BCCB52-7EF8-4B15-A2C1-5858666667AA}" presName="hierChild4" presStyleCnt="0"/>
      <dgm:spPr/>
    </dgm:pt>
    <dgm:pt modelId="{2AF58ECB-67C5-4E8A-9EF1-F2B9AF6721AC}" type="pres">
      <dgm:prSet presAssocID="{04BCCB52-7EF8-4B15-A2C1-5858666667AA}" presName="hierChild5" presStyleCnt="0"/>
      <dgm:spPr/>
    </dgm:pt>
    <dgm:pt modelId="{68344154-F2F2-4915-B599-017C322FA194}" type="pres">
      <dgm:prSet presAssocID="{7FB8D396-1EA9-4B78-A5B1-A0D0A87E18C0}" presName="hierChild3" presStyleCnt="0"/>
      <dgm:spPr/>
    </dgm:pt>
  </dgm:ptLst>
  <dgm:cxnLst>
    <dgm:cxn modelId="{75764DC5-A401-41C3-ACEA-576A59F2B553}" type="presOf" srcId="{80410DB0-3E09-448D-A1DC-2BD2A16FF82D}" destId="{C8E8C731-49DA-4E85-9FE6-ED0479184C88}" srcOrd="0" destOrd="0" presId="urn:microsoft.com/office/officeart/2005/8/layout/orgChart1"/>
    <dgm:cxn modelId="{058C8CC8-909A-44A2-9BDF-7CA53B415834}" type="presOf" srcId="{EFEE5EBC-B85B-417F-A0AE-E76D30201D41}" destId="{4CE229E1-3425-4E4F-96B6-92815A242E07}" srcOrd="0" destOrd="0" presId="urn:microsoft.com/office/officeart/2005/8/layout/orgChart1"/>
    <dgm:cxn modelId="{A1BA0C69-D04E-4600-9B2D-70F856181B37}" srcId="{EFEE5EBC-B85B-417F-A0AE-E76D30201D41}" destId="{7FB8D396-1EA9-4B78-A5B1-A0D0A87E18C0}" srcOrd="0" destOrd="0" parTransId="{C53A442B-B267-434B-9ECA-39ABCFCB69FD}" sibTransId="{4EAA62CB-1E31-4C6B-8627-00D928FBEDED}"/>
    <dgm:cxn modelId="{1BEF5454-6858-4FE4-AC31-5307F757D165}" type="presOf" srcId="{80410DB0-3E09-448D-A1DC-2BD2A16FF82D}" destId="{5FE4FC45-284F-45BB-9437-07CC7D941789}" srcOrd="1" destOrd="0" presId="urn:microsoft.com/office/officeart/2005/8/layout/orgChart1"/>
    <dgm:cxn modelId="{92417AAF-55BE-4618-9438-3F53FB45EFAD}" type="presOf" srcId="{7FB8D396-1EA9-4B78-A5B1-A0D0A87E18C0}" destId="{58ABEE85-0702-4A74-BB18-30A78666D4A3}" srcOrd="1" destOrd="0" presId="urn:microsoft.com/office/officeart/2005/8/layout/orgChart1"/>
    <dgm:cxn modelId="{8CBA5F41-4C4E-4764-BE1A-8F1BAF5B61B8}" type="presOf" srcId="{F6294752-C493-445F-820F-AE6FDBF9F017}" destId="{F84A793D-0F45-4158-8202-426A1AB9BF40}" srcOrd="0" destOrd="0" presId="urn:microsoft.com/office/officeart/2005/8/layout/orgChart1"/>
    <dgm:cxn modelId="{BDC0B813-C2C8-48F5-861B-ACB68C7E87E9}" type="presOf" srcId="{7FED1E09-487B-456B-B6D6-982F1BDEEF13}" destId="{C81EFC52-B03A-49DB-B5A1-D34141612739}" srcOrd="0" destOrd="0" presId="urn:microsoft.com/office/officeart/2005/8/layout/orgChart1"/>
    <dgm:cxn modelId="{A3ED3E4C-9479-47E3-A162-6672EE4C8FB9}" type="presOf" srcId="{04BCCB52-7EF8-4B15-A2C1-5858666667AA}" destId="{36C7C1FA-2AB1-41B0-9F7A-CB78ECB19C67}" srcOrd="0" destOrd="0" presId="urn:microsoft.com/office/officeart/2005/8/layout/orgChart1"/>
    <dgm:cxn modelId="{16B2A82C-0932-4E7A-BC69-7934D7150B5D}" type="presOf" srcId="{04BCCB52-7EF8-4B15-A2C1-5858666667AA}" destId="{EE9C9C13-5E4A-4CB1-8E16-AFE7CCD9CFB9}" srcOrd="1" destOrd="0" presId="urn:microsoft.com/office/officeart/2005/8/layout/orgChart1"/>
    <dgm:cxn modelId="{EFD3FE65-00A5-455E-9989-9BF09148DB29}" srcId="{7FB8D396-1EA9-4B78-A5B1-A0D0A87E18C0}" destId="{80410DB0-3E09-448D-A1DC-2BD2A16FF82D}" srcOrd="0" destOrd="0" parTransId="{F6294752-C493-445F-820F-AE6FDBF9F017}" sibTransId="{10DDAB8E-5867-490D-B107-F6FD61207551}"/>
    <dgm:cxn modelId="{A6F94D57-71E8-4A16-8DBE-2EF63DA37C4F}" type="presOf" srcId="{7FB8D396-1EA9-4B78-A5B1-A0D0A87E18C0}" destId="{0559F5CB-3315-4E1A-BBF1-F94F98491342}" srcOrd="0" destOrd="0" presId="urn:microsoft.com/office/officeart/2005/8/layout/orgChart1"/>
    <dgm:cxn modelId="{40EDFB97-5CFF-4306-A7C8-B56CB3950E82}" srcId="{7FB8D396-1EA9-4B78-A5B1-A0D0A87E18C0}" destId="{04BCCB52-7EF8-4B15-A2C1-5858666667AA}" srcOrd="1" destOrd="0" parTransId="{7FED1E09-487B-456B-B6D6-982F1BDEEF13}" sibTransId="{630DA486-E665-4728-B589-A28BAD277079}"/>
    <dgm:cxn modelId="{42FC6C86-7837-4F8B-A122-CECCAF31023B}" type="presParOf" srcId="{4CE229E1-3425-4E4F-96B6-92815A242E07}" destId="{850E798E-BFD7-4383-9E92-399F4E25B33A}" srcOrd="0" destOrd="0" presId="urn:microsoft.com/office/officeart/2005/8/layout/orgChart1"/>
    <dgm:cxn modelId="{0C900AFA-23B3-4E67-9C12-368AFE4D8A8F}" type="presParOf" srcId="{850E798E-BFD7-4383-9E92-399F4E25B33A}" destId="{13274B93-FE5C-4FC1-8C6E-CD7350C692F9}" srcOrd="0" destOrd="0" presId="urn:microsoft.com/office/officeart/2005/8/layout/orgChart1"/>
    <dgm:cxn modelId="{DDF795AA-0057-4B42-80F2-CF11A7FC8B64}" type="presParOf" srcId="{13274B93-FE5C-4FC1-8C6E-CD7350C692F9}" destId="{0559F5CB-3315-4E1A-BBF1-F94F98491342}" srcOrd="0" destOrd="0" presId="urn:microsoft.com/office/officeart/2005/8/layout/orgChart1"/>
    <dgm:cxn modelId="{9D6FA2D9-28FA-4BAE-AF4F-C8A6172A085E}" type="presParOf" srcId="{13274B93-FE5C-4FC1-8C6E-CD7350C692F9}" destId="{58ABEE85-0702-4A74-BB18-30A78666D4A3}" srcOrd="1" destOrd="0" presId="urn:microsoft.com/office/officeart/2005/8/layout/orgChart1"/>
    <dgm:cxn modelId="{8C8A176C-C955-44E9-9E84-A96C1E947D15}" type="presParOf" srcId="{850E798E-BFD7-4383-9E92-399F4E25B33A}" destId="{815CF3C7-8327-4374-80D3-432E9CC0EDDA}" srcOrd="1" destOrd="0" presId="urn:microsoft.com/office/officeart/2005/8/layout/orgChart1"/>
    <dgm:cxn modelId="{0BEEB760-CFD3-4E9A-A461-297A712E310F}" type="presParOf" srcId="{815CF3C7-8327-4374-80D3-432E9CC0EDDA}" destId="{F84A793D-0F45-4158-8202-426A1AB9BF40}" srcOrd="0" destOrd="0" presId="urn:microsoft.com/office/officeart/2005/8/layout/orgChart1"/>
    <dgm:cxn modelId="{4E2393E4-0405-4762-8BE9-623C121493E7}" type="presParOf" srcId="{815CF3C7-8327-4374-80D3-432E9CC0EDDA}" destId="{7F642D4C-F72A-473D-8EE6-D627EED41780}" srcOrd="1" destOrd="0" presId="urn:microsoft.com/office/officeart/2005/8/layout/orgChart1"/>
    <dgm:cxn modelId="{7436E3BF-CF5F-439D-8441-1C81E4285D98}" type="presParOf" srcId="{7F642D4C-F72A-473D-8EE6-D627EED41780}" destId="{17124E3F-5BD1-45A8-9EDA-C73502659E43}" srcOrd="0" destOrd="0" presId="urn:microsoft.com/office/officeart/2005/8/layout/orgChart1"/>
    <dgm:cxn modelId="{3BDB7829-B5A0-4916-8B36-7A5EA52BF4E1}" type="presParOf" srcId="{17124E3F-5BD1-45A8-9EDA-C73502659E43}" destId="{C8E8C731-49DA-4E85-9FE6-ED0479184C88}" srcOrd="0" destOrd="0" presId="urn:microsoft.com/office/officeart/2005/8/layout/orgChart1"/>
    <dgm:cxn modelId="{0E7737A0-BE5E-45C0-AFF6-0806B1609646}" type="presParOf" srcId="{17124E3F-5BD1-45A8-9EDA-C73502659E43}" destId="{5FE4FC45-284F-45BB-9437-07CC7D941789}" srcOrd="1" destOrd="0" presId="urn:microsoft.com/office/officeart/2005/8/layout/orgChart1"/>
    <dgm:cxn modelId="{1E7A28D6-BB0B-4331-A204-F30C9126CFBE}" type="presParOf" srcId="{7F642D4C-F72A-473D-8EE6-D627EED41780}" destId="{B5BEA6DB-E9F9-441E-9707-F07FE7C6C592}" srcOrd="1" destOrd="0" presId="urn:microsoft.com/office/officeart/2005/8/layout/orgChart1"/>
    <dgm:cxn modelId="{D9E8A47A-6631-47EA-8B8D-6F7F20C9A76A}" type="presParOf" srcId="{7F642D4C-F72A-473D-8EE6-D627EED41780}" destId="{CF5AC8B0-AC45-433D-A606-08D1A37A0F96}" srcOrd="2" destOrd="0" presId="urn:microsoft.com/office/officeart/2005/8/layout/orgChart1"/>
    <dgm:cxn modelId="{D88B5A75-3136-44FE-A480-5E4DB2D0427B}" type="presParOf" srcId="{815CF3C7-8327-4374-80D3-432E9CC0EDDA}" destId="{C81EFC52-B03A-49DB-B5A1-D34141612739}" srcOrd="2" destOrd="0" presId="urn:microsoft.com/office/officeart/2005/8/layout/orgChart1"/>
    <dgm:cxn modelId="{CB48B1F6-B80D-403D-90FB-91DDE571C589}" type="presParOf" srcId="{815CF3C7-8327-4374-80D3-432E9CC0EDDA}" destId="{D0ABACD6-BDF0-4AB3-B683-0609CC4C134D}" srcOrd="3" destOrd="0" presId="urn:microsoft.com/office/officeart/2005/8/layout/orgChart1"/>
    <dgm:cxn modelId="{7F49D27E-1CF8-451D-A5DB-94AA9D4DD421}" type="presParOf" srcId="{D0ABACD6-BDF0-4AB3-B683-0609CC4C134D}" destId="{88BE12F4-5045-42A9-AA37-488FC201B746}" srcOrd="0" destOrd="0" presId="urn:microsoft.com/office/officeart/2005/8/layout/orgChart1"/>
    <dgm:cxn modelId="{54DB31FE-788A-436F-B8C4-4EC979C9FCBD}" type="presParOf" srcId="{88BE12F4-5045-42A9-AA37-488FC201B746}" destId="{36C7C1FA-2AB1-41B0-9F7A-CB78ECB19C67}" srcOrd="0" destOrd="0" presId="urn:microsoft.com/office/officeart/2005/8/layout/orgChart1"/>
    <dgm:cxn modelId="{D822EB52-79E2-42C4-953E-4175CC45CE41}" type="presParOf" srcId="{88BE12F4-5045-42A9-AA37-488FC201B746}" destId="{EE9C9C13-5E4A-4CB1-8E16-AFE7CCD9CFB9}" srcOrd="1" destOrd="0" presId="urn:microsoft.com/office/officeart/2005/8/layout/orgChart1"/>
    <dgm:cxn modelId="{48E714FF-06EF-4960-8642-E57E520B8280}" type="presParOf" srcId="{D0ABACD6-BDF0-4AB3-B683-0609CC4C134D}" destId="{526C13BC-1E98-4AB0-B87F-2ACEC14AEA53}" srcOrd="1" destOrd="0" presId="urn:microsoft.com/office/officeart/2005/8/layout/orgChart1"/>
    <dgm:cxn modelId="{F4B269C2-6BDF-440C-9371-E2C75B8C0DC3}" type="presParOf" srcId="{D0ABACD6-BDF0-4AB3-B683-0609CC4C134D}" destId="{2AF58ECB-67C5-4E8A-9EF1-F2B9AF6721AC}" srcOrd="2" destOrd="0" presId="urn:microsoft.com/office/officeart/2005/8/layout/orgChart1"/>
    <dgm:cxn modelId="{1BD798DC-510C-4182-8C17-6CB3A9202E2F}" type="presParOf" srcId="{850E798E-BFD7-4383-9E92-399F4E25B33A}" destId="{68344154-F2F2-4915-B599-017C322FA19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47D73-7FF8-4A47-AB4C-8F8FD26FC714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8798A-7C46-4C8F-A890-0A63C78E1A4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287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609600" y="1600200"/>
            <a:ext cx="7924800" cy="4419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56C83-EA51-4AA7-938F-71EBD2D57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8113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38862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FBC9D-1FB6-489E-A02A-078224628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049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8FFCCD0-7EAC-48C2-BF95-81F14B019DDD}" type="datetimeFigureOut">
              <a:rPr lang="ru-RU" smtClean="0"/>
              <a:pPr/>
              <a:t>22.04.2013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AA48E0-C45B-4FDA-BD91-986C4C1C762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6/64/Red_Ribbon.svg/120px-Red_Ribbon.svg.png" TargetMode="External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3.bp.blogspot.com/_HrwWaGmTs3w/S8slCZi4MvI/AAAAAAAACcw/_a3vg7u_B2s/s1600/Malthus.jpg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http://upload.wikimedia.org/wikipedia/uk/thumb/7/7b/Bomj1-1.jpg/300px-Bomj1-1.jpg" TargetMode="External"/><Relationship Id="rId7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iki/%D0%86%D1%80%D0%BB%D0%B0%D0%BD%D0%B4%D1%96%D1%8F" TargetMode="External"/><Relationship Id="rId11" Type="http://schemas.openxmlformats.org/officeDocument/2006/relationships/image" Target="../media/image9.png"/><Relationship Id="rId5" Type="http://schemas.openxmlformats.org/officeDocument/2006/relationships/hyperlink" Target="http://uk.wikipedia.org/wiki/%D0%94%D1%83%D0%B1%D0%BB%D1%96%D0%BD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4.jpe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0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hyperlink" Target="http://www.niklib.com/eco/photo/ephoto15.jpg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://www.niklib.com/eco/photo/ephoto04.jpg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8.jpeg"/><Relationship Id="rId7" Type="http://schemas.openxmlformats.org/officeDocument/2006/relationships/hyperlink" Target="http://uk.wikipedia.org/w/index.php?title=%D0%A8%D0%B2%D0%B5%D0%B9%D1%86%D0%B0%D1%80%D1%81%D1%8C%D0%BA%D1%96_%D0%90%D0%BB%D1%8C%D0%BF%D0%B8&amp;action=edit&amp;redlink=1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k.wikipedia.org/w/index.php?title=%D0%91%D0%B0%D1%85%D0%B0%D0%BB%D1%8C%D0%BF%D0%B7%D0%B5%D0%B5&amp;action=edit&amp;redlink=1" TargetMode="External"/><Relationship Id="rId5" Type="http://schemas.openxmlformats.org/officeDocument/2006/relationships/hyperlink" Target="http://uk.wikipedia.org/wiki/%D0%90%D0%B2%D1%81%D1%82%D1%80%D0%B0%D0%BB%D1%96%D1%8F" TargetMode="External"/><Relationship Id="rId4" Type="http://schemas.openxmlformats.org/officeDocument/2006/relationships/hyperlink" Target="http://uk.wikipedia.org/w/index.php?title=%D0%A5%D0%BE%D1%83%D0%BF%D1%82%D0%BE%D1%83%D0%BD%D1%81%D1%8C%D0%BA%D0%BE%D0%B3%D0%BE_%D0%B2%D0%BE%D0%B4%D0%BE%D1%81%D0%BF%D0%B0%D0%B4%D1%83&amp;action=edit&amp;redlink=1" TargetMode="External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99792" y="1772816"/>
            <a:ext cx="6336704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4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ГЛОБАЛЬНІ ПРОБЛЕМИ ЛЮДСТВА ТА ШЛЯХИ ЇХ ВИРІШЕННЯ.</a:t>
            </a:r>
            <a:endParaRPr lang="ru-RU" sz="44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5816" y="908720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Круглий стіл за темою:</a:t>
            </a:r>
            <a:endParaRPr lang="ru-RU" sz="3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683568" y="1340768"/>
            <a:ext cx="2952328" cy="2088232"/>
            <a:chOff x="467544" y="404664"/>
            <a:chExt cx="4608512" cy="3312368"/>
          </a:xfrm>
        </p:grpSpPr>
        <p:pic>
          <p:nvPicPr>
            <p:cNvPr id="35842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7544" y="404664"/>
              <a:ext cx="4528628" cy="3312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4" name="Прямая соединительная линия 3"/>
            <p:cNvCxnSpPr/>
            <p:nvPr/>
          </p:nvCxnSpPr>
          <p:spPr>
            <a:xfrm flipH="1">
              <a:off x="539552" y="404664"/>
              <a:ext cx="4536504" cy="33123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/>
            <p:cNvCxnSpPr/>
            <p:nvPr/>
          </p:nvCxnSpPr>
          <p:spPr>
            <a:xfrm>
              <a:off x="467544" y="404664"/>
              <a:ext cx="4536504" cy="331236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0085" y="3861048"/>
            <a:ext cx="3473963" cy="260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кругленный прямоугольник 9"/>
          <p:cNvSpPr/>
          <p:nvPr/>
        </p:nvSpPr>
        <p:spPr>
          <a:xfrm>
            <a:off x="683568" y="116632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Екологія - перспективи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1268760"/>
            <a:ext cx="3145532" cy="234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499992" y="2348880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3789040"/>
            <a:ext cx="3672408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77686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поширення невиліковних хвороб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3793" name="Picture 1" descr="Red Ribbon.sv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 rot="1291366">
            <a:off x="3676406" y="2825031"/>
            <a:ext cx="1979215" cy="2952328"/>
          </a:xfrm>
          <a:prstGeom prst="rect">
            <a:avLst/>
          </a:prstGeom>
          <a:noFill/>
        </p:spPr>
      </p:pic>
      <p:pic>
        <p:nvPicPr>
          <p:cNvPr id="33794" name="Picture 2" descr="270px-Hi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03487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211960" y="1340768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3795" name="Picture 3" descr="270px-Ai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3129714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23528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Україна 2007</a:t>
            </a:r>
            <a:endParaRPr lang="ru-RU" b="1" dirty="0"/>
          </a:p>
        </p:txBody>
      </p:sp>
      <p:pic>
        <p:nvPicPr>
          <p:cNvPr id="33796" name="Picture 4" descr="270px-Aidsdeath200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1340768"/>
            <a:ext cx="3319393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270px-Aidpregnant200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4149080"/>
            <a:ext cx="331939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796136" y="980728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Україна 2007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uk-UA" dirty="0" smtClean="0"/>
              <a:t>Демографічні процеси:</a:t>
            </a:r>
            <a:endParaRPr lang="ru-RU" dirty="0" smtClean="0"/>
          </a:p>
        </p:txBody>
      </p:sp>
      <p:sp>
        <p:nvSpPr>
          <p:cNvPr id="2355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800" smtClean="0"/>
              <a:t>      </a:t>
            </a:r>
            <a:r>
              <a:rPr lang="uk-UA" sz="2800" b="1" smtClean="0"/>
              <a:t>Т.Р.МАЛЬТУС</a:t>
            </a:r>
          </a:p>
          <a:p>
            <a:pPr eaLnBrk="1" hangingPunct="1">
              <a:buFont typeface="Wingdings" pitchFamily="2" charset="2"/>
              <a:buNone/>
            </a:pPr>
            <a:r>
              <a:rPr lang="uk-UA" sz="2800" smtClean="0"/>
              <a:t>            </a:t>
            </a:r>
            <a:r>
              <a:rPr lang="uk-UA" sz="2800" i="1" smtClean="0"/>
              <a:t>Х</a:t>
            </a:r>
            <a:r>
              <a:rPr lang="en-US" sz="2800" i="1" smtClean="0"/>
              <a:t>YIII</a:t>
            </a:r>
            <a:r>
              <a:rPr lang="uk-UA" sz="2800" i="1" smtClean="0"/>
              <a:t>-ст.</a:t>
            </a:r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uk-UA" sz="2800" smtClean="0"/>
          </a:p>
          <a:p>
            <a:pPr eaLnBrk="1" hangingPunct="1">
              <a:buFont typeface="Wingdings" pitchFamily="2" charset="2"/>
              <a:buNone/>
            </a:pPr>
            <a:endParaRPr lang="ru-RU" sz="2800" smtClean="0"/>
          </a:p>
        </p:txBody>
      </p:sp>
      <p:sp>
        <p:nvSpPr>
          <p:cNvPr id="23556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4643438" y="1628775"/>
            <a:ext cx="3886200" cy="21336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uk-UA" sz="2400" smtClean="0">
                <a:solidFill>
                  <a:srgbClr val="FF0000"/>
                </a:solidFill>
              </a:rPr>
              <a:t>Депопуляція;</a:t>
            </a:r>
          </a:p>
          <a:p>
            <a:pPr eaLnBrk="1" hangingPunct="1"/>
            <a:endParaRPr lang="uk-UA" sz="2400" smtClean="0"/>
          </a:p>
          <a:p>
            <a:pPr eaLnBrk="1" hangingPunct="1"/>
            <a:r>
              <a:rPr lang="uk-UA" sz="2400" smtClean="0">
                <a:solidFill>
                  <a:srgbClr val="008000"/>
                </a:solidFill>
              </a:rPr>
              <a:t>Відтворення;</a:t>
            </a:r>
          </a:p>
          <a:p>
            <a:pPr eaLnBrk="1" hangingPunct="1"/>
            <a:endParaRPr lang="uk-UA" sz="2400" smtClean="0"/>
          </a:p>
          <a:p>
            <a:pPr eaLnBrk="1" hangingPunct="1"/>
            <a:r>
              <a:rPr lang="uk-UA" sz="2400" smtClean="0">
                <a:solidFill>
                  <a:srgbClr val="00CC00"/>
                </a:solidFill>
              </a:rPr>
              <a:t>Планування сім</a:t>
            </a:r>
            <a:r>
              <a:rPr lang="en-US" sz="2400" smtClean="0">
                <a:solidFill>
                  <a:srgbClr val="00CC00"/>
                </a:solidFill>
              </a:rPr>
              <a:t>`</a:t>
            </a:r>
            <a:r>
              <a:rPr lang="uk-UA" sz="2400" smtClean="0">
                <a:solidFill>
                  <a:srgbClr val="00CC00"/>
                </a:solidFill>
              </a:rPr>
              <a:t>ї.</a:t>
            </a:r>
            <a:endParaRPr lang="ru-RU" sz="2400" smtClean="0">
              <a:solidFill>
                <a:srgbClr val="00CC00"/>
              </a:solidFill>
            </a:endParaRPr>
          </a:p>
        </p:txBody>
      </p:sp>
      <p:sp>
        <p:nvSpPr>
          <p:cNvPr id="23557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4648200" y="4868863"/>
            <a:ext cx="3886200" cy="11509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uk-UA" sz="2400" smtClean="0"/>
              <a:t>   ЯК ВИ РОЗУМІЄТЕ ЦІ          		ПОНЯТТЯ?</a:t>
            </a:r>
            <a:endParaRPr lang="ru-RU" sz="2400" smtClean="0"/>
          </a:p>
        </p:txBody>
      </p:sp>
      <p:pic>
        <p:nvPicPr>
          <p:cNvPr id="23558" name="Picture 9" descr="Malthu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781300"/>
            <a:ext cx="2663825" cy="331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71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8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7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79512" y="1196751"/>
          <a:ext cx="8640960" cy="5112568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893892"/>
                <a:gridCol w="1266348"/>
                <a:gridCol w="1080120"/>
                <a:gridCol w="1080120"/>
                <a:gridCol w="1080120"/>
                <a:gridCol w="1080120"/>
                <a:gridCol w="1080120"/>
                <a:gridCol w="1080120"/>
              </a:tblGrid>
              <a:tr h="255378">
                <a:tc gridSpan="8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Прогнози</a:t>
                      </a:r>
                      <a:r>
                        <a:rPr lang="ru-RU" sz="115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ООН </a:t>
                      </a:r>
                      <a:r>
                        <a:rPr lang="ru-RU" sz="1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(в </a:t>
                      </a:r>
                      <a:r>
                        <a:rPr lang="ru-RU" sz="1150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тисячах</a:t>
                      </a:r>
                      <a:r>
                        <a:rPr lang="ru-RU" sz="115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).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57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Роки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Світ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Африка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Азія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Європа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Латинська Америка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США та Канада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50"/>
                        <a:t>Океанія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2010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6,830,283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984,225 (14.4%)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 dirty="0"/>
                        <a:t>4,148,948 (60.7%)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719,714 (10.5%)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594,436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348,139 (5.1%)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34,821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2015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7,197,247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1,084,540 (15.1%)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4,370,522 (60.7%)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713,402 (9.9%)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628,260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363,953 (5.1%)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36,569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2020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7,540,237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1,187,584 (15.7%)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4,570,131 (60.6%)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705,410 (9.4%)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659,248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379,589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38,275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2025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7,851,455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1,292,085 (16.5%)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4,742,232 (60.4%)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696,036 (8.9%)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686,857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394,312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39,933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 dirty="0"/>
                        <a:t>2030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8,130,149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1,398,004 (17.2%)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4,886,647 (60.1%)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685,440 (8.4%)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711,058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407,532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41,468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2035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8,378,184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1,504,179 (18.0%)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5,006,700 (59.8%)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673,638 (8.0%)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731,591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419,273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42,803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2040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8,593,591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1,608,329 (18.7%)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5,103,021 (59.4%)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660,645 (8.0%)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747,953 (8.7%)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429,706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43,938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2045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8,774,394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1,708,407 (19.5%)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5,175,311 (59.0%)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646,630 (7.4%)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 dirty="0"/>
                        <a:t>759,955 (8.7%)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439,163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44,929 (0.5%)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85719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2050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8,918,724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1,803,298 (20.2%)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5,217,202 (58.5%)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 dirty="0"/>
                        <a:t>653,323 (7.3%)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 dirty="0"/>
                        <a:t>767,685 (8.6%)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/>
                        <a:t>447,931 (5.0%)</a:t>
                      </a: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ru-RU" sz="1150" dirty="0"/>
                        <a:t>45,815 (0.5%)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5" marR="9525" marT="9525" marB="9525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07704" y="692696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Прогнози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</a:rPr>
              <a:t> ООН до 2050 року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16632"/>
            <a:ext cx="7992888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Демографічна проблема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116632"/>
            <a:ext cx="7992888" cy="47667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міжнародної безпеки у світі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80728"/>
            <a:ext cx="2664296" cy="17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836712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779912" y="404664"/>
            <a:ext cx="15121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dirty="0" smtClean="0"/>
              <a:t>=</a:t>
            </a:r>
            <a:endParaRPr lang="ru-RU" sz="16600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3851920" y="1124744"/>
            <a:ext cx="1224136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923928" y="1196752"/>
            <a:ext cx="1296144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491880" y="2204864"/>
            <a:ext cx="151216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600" dirty="0" smtClean="0"/>
              <a:t>=</a:t>
            </a:r>
            <a:endParaRPr lang="ru-RU" sz="16600" dirty="0"/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H="1">
            <a:off x="3635896" y="2996952"/>
            <a:ext cx="1224136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07904" y="3068960"/>
            <a:ext cx="1296144" cy="136815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2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4869160"/>
            <a:ext cx="2581275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97" y="980727"/>
            <a:ext cx="2664296" cy="177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2996952"/>
            <a:ext cx="2439402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43797" y="2996952"/>
            <a:ext cx="133654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2997" y="2924943"/>
            <a:ext cx="2448272" cy="1765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68144" y="4869160"/>
            <a:ext cx="2557343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3608" y="4797152"/>
            <a:ext cx="1833423" cy="1916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Стрелка вниз 27"/>
          <p:cNvSpPr/>
          <p:nvPr/>
        </p:nvSpPr>
        <p:spPr>
          <a:xfrm>
            <a:off x="3923928" y="4149080"/>
            <a:ext cx="648072" cy="1008112"/>
          </a:xfrm>
          <a:prstGeom prst="downArrow">
            <a:avLst/>
          </a:prstGeom>
          <a:solidFill>
            <a:schemeClr val="bg2">
              <a:lumMod val="75000"/>
            </a:scheme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55576" y="188640"/>
            <a:ext cx="777686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Проблема </a:t>
            </a:r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загальної кризи моралі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980728"/>
            <a:ext cx="79208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Тріада «культура — суспільство — особистість»</a:t>
            </a:r>
            <a:endParaRPr lang="ru-RU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279734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628800"/>
            <a:ext cx="2885306" cy="1921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1772816"/>
            <a:ext cx="2880320" cy="135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5" y="3789040"/>
            <a:ext cx="259228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12872" y="3789040"/>
            <a:ext cx="346268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4869160"/>
            <a:ext cx="2016224" cy="180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3995936" y="3140968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83568" y="188640"/>
            <a:ext cx="7776864" cy="64807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Пошуки рівноваги людини та середовища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24744"/>
            <a:ext cx="2160240" cy="2336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07504" y="3573016"/>
            <a:ext cx="2448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err="1" smtClean="0"/>
              <a:t>Японія</a:t>
            </a:r>
            <a:r>
              <a:rPr lang="ru-RU" sz="1400" dirty="0" smtClean="0"/>
              <a:t> </a:t>
            </a:r>
            <a:r>
              <a:rPr lang="ru-RU" sz="1400" dirty="0" err="1" smtClean="0"/>
              <a:t>вже</a:t>
            </a:r>
            <a:r>
              <a:rPr lang="ru-RU" sz="1400" dirty="0" smtClean="0"/>
              <a:t> </a:t>
            </a:r>
            <a:r>
              <a:rPr lang="ru-RU" sz="1400" dirty="0" err="1" smtClean="0"/>
              <a:t>виконує</a:t>
            </a:r>
            <a:r>
              <a:rPr lang="ru-RU" sz="1400" dirty="0" smtClean="0"/>
              <a:t> </a:t>
            </a:r>
            <a:r>
              <a:rPr lang="ru-RU" sz="1400" dirty="0" err="1" smtClean="0"/>
              <a:t>Кіотський</a:t>
            </a:r>
            <a:r>
              <a:rPr lang="ru-RU" sz="1400" dirty="0"/>
              <a:t> </a:t>
            </a:r>
            <a:r>
              <a:rPr lang="ru-RU" sz="1400" dirty="0" smtClean="0"/>
              <a:t>протокол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196752"/>
            <a:ext cx="2880321" cy="225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759624" y="3501008"/>
            <a:ext cx="33843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err="1" smtClean="0"/>
              <a:t>Вудроу</a:t>
            </a:r>
            <a:r>
              <a:rPr lang="ru-RU" sz="1600" dirty="0" smtClean="0"/>
              <a:t> Кларк </a:t>
            </a:r>
            <a:r>
              <a:rPr lang="ru-RU" sz="1600" dirty="0" err="1" smtClean="0"/>
              <a:t>допоможе</a:t>
            </a:r>
            <a:r>
              <a:rPr lang="ru-RU" sz="1600" dirty="0" smtClean="0"/>
              <a:t> </a:t>
            </a:r>
            <a:r>
              <a:rPr lang="ru-RU" sz="1600" dirty="0" err="1" smtClean="0"/>
              <a:t>Україне</a:t>
            </a:r>
            <a:r>
              <a:rPr lang="ru-RU" sz="1600" dirty="0" smtClean="0"/>
              <a:t> </a:t>
            </a:r>
            <a:r>
              <a:rPr lang="ru-RU" sz="1600" dirty="0" smtClean="0"/>
              <a:t>в </a:t>
            </a:r>
            <a:r>
              <a:rPr lang="ru-RU" sz="1600" dirty="0" err="1" smtClean="0"/>
              <a:t>ро</a:t>
            </a:r>
            <a:r>
              <a:rPr lang="ru-RU" sz="1600" dirty="0" err="1" smtClean="0"/>
              <a:t>боті</a:t>
            </a:r>
            <a:r>
              <a:rPr lang="ru-RU" sz="1600" dirty="0" smtClean="0"/>
              <a:t> </a:t>
            </a:r>
            <a:r>
              <a:rPr lang="ru-RU" sz="1600" dirty="0" smtClean="0"/>
              <a:t>над </a:t>
            </a:r>
            <a:r>
              <a:rPr lang="ru-RU" sz="1600" dirty="0" err="1" smtClean="0"/>
              <a:t>Кіотським</a:t>
            </a:r>
            <a:r>
              <a:rPr lang="ru-RU" sz="1600" dirty="0" smtClean="0"/>
              <a:t> </a:t>
            </a:r>
            <a:r>
              <a:rPr lang="ru-RU" sz="1600" dirty="0" smtClean="0"/>
              <a:t>протоколом.</a:t>
            </a:r>
            <a:endParaRPr lang="ru-RU" sz="1600" dirty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365104"/>
            <a:ext cx="2880320" cy="1877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-21448" y="6253129"/>
            <a:ext cx="37444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 smtClean="0"/>
              <a:t>В </a:t>
            </a:r>
            <a:r>
              <a:rPr lang="ru-RU" sz="1600" dirty="0" err="1" smtClean="0"/>
              <a:t>Парламенті</a:t>
            </a:r>
            <a:r>
              <a:rPr lang="ru-RU" sz="1600" dirty="0" smtClean="0"/>
              <a:t> Казахстана ратифицировано </a:t>
            </a:r>
            <a:r>
              <a:rPr lang="ru-RU" sz="1600" dirty="0" err="1" smtClean="0"/>
              <a:t>Кіотский</a:t>
            </a:r>
            <a:r>
              <a:rPr lang="ru-RU" sz="1600" dirty="0" smtClean="0"/>
              <a:t> </a:t>
            </a:r>
            <a:r>
              <a:rPr lang="ru-RU" sz="1600" dirty="0" smtClean="0"/>
              <a:t>протокол</a:t>
            </a:r>
            <a:endParaRPr lang="ru-RU" sz="1600" dirty="0"/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 b="7942"/>
          <a:stretch>
            <a:fillRect/>
          </a:stretch>
        </p:blipFill>
        <p:spPr bwMode="auto">
          <a:xfrm>
            <a:off x="5796136" y="4293096"/>
            <a:ext cx="3038475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784" y="2060848"/>
            <a:ext cx="3177213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79912" y="4221088"/>
            <a:ext cx="1584176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9900" dirty="0" smtClean="0">
                <a:solidFill>
                  <a:srgbClr val="FF0000"/>
                </a:solidFill>
              </a:rPr>
              <a:t>+</a:t>
            </a:r>
            <a:endParaRPr lang="ru-RU" sz="19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Проблемне питання: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600" b="1" dirty="0" smtClean="0">
                <a:latin typeface="Monotype Corsiva" pitchFamily="66" charset="0"/>
              </a:rPr>
              <a:t>Чи є сенс брати участь у нескінченій гонитві за матеріальними потребами, які постійно зростають?</a:t>
            </a:r>
          </a:p>
          <a:p>
            <a:pPr marL="342900" indent="-342900">
              <a:buAutoNum type="arabicPeriod"/>
            </a:pPr>
            <a:endParaRPr lang="uk-UA" sz="3600" b="1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uk-UA" sz="3600" b="1" dirty="0" smtClean="0">
                <a:latin typeface="Monotype Corsiva" pitchFamily="66" charset="0"/>
              </a:rPr>
              <a:t>Куди приведе це прагнення в умовах зменшення уже й так обмежених ресурсів планети?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17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Проблемне питання:</a:t>
            </a:r>
            <a:br>
              <a:rPr lang="uk-UA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1484784"/>
            <a:ext cx="7200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3600" b="1" dirty="0" smtClean="0">
                <a:latin typeface="Monotype Corsiva" pitchFamily="66" charset="0"/>
              </a:rPr>
              <a:t>Чи є сенс брати участь у нескінченій гонитві за матеріальними потребами, які постійно зростають?</a:t>
            </a:r>
          </a:p>
          <a:p>
            <a:pPr marL="342900" indent="-342900">
              <a:buAutoNum type="arabicPeriod"/>
            </a:pPr>
            <a:endParaRPr lang="uk-UA" sz="3600" b="1" dirty="0" smtClean="0">
              <a:latin typeface="Monotype Corsiva" pitchFamily="66" charset="0"/>
            </a:endParaRPr>
          </a:p>
          <a:p>
            <a:pPr marL="342900" indent="-342900">
              <a:buAutoNum type="arabicPeriod"/>
            </a:pPr>
            <a:r>
              <a:rPr lang="uk-UA" sz="3600" b="1" dirty="0" smtClean="0">
                <a:latin typeface="Monotype Corsiva" pitchFamily="66" charset="0"/>
              </a:rPr>
              <a:t>Куди приведе це прагнення в умовах зменшення уже й так обмежених ресурсів планети?</a:t>
            </a:r>
            <a:endParaRPr lang="ru-RU" sz="3600" b="1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72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0152" y="1124744"/>
            <a:ext cx="806489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u="sng" dirty="0">
                <a:ln w="10541" cmpd="sng">
                  <a:solidFill>
                    <a:srgbClr val="99CCFF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Глобальні проблеми людства </a:t>
            </a:r>
            <a:r>
              <a:rPr lang="uk-UA" sz="4000" dirty="0" smtClean="0"/>
              <a:t>- </a:t>
            </a:r>
            <a:r>
              <a:rPr lang="uk-UA" sz="4000" dirty="0"/>
              <a:t>комплекс </a:t>
            </a:r>
            <a:r>
              <a:rPr lang="uk-UA" sz="4000" dirty="0" smtClean="0"/>
              <a:t>проблем і </a:t>
            </a:r>
            <a:r>
              <a:rPr lang="uk-UA" sz="4000" dirty="0"/>
              <a:t>ситуацій, що зачіпають життєві інтереси всіх народів світу і вимагають для свого розв’язання колективних зусиль світової громадськості.</a:t>
            </a:r>
            <a:endParaRPr lang="ru-RU" sz="4000" dirty="0"/>
          </a:p>
          <a:p>
            <a:pPr algn="ctr"/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Прямая со стрелкой 22"/>
          <p:cNvCxnSpPr>
            <a:stCxn id="4" idx="2"/>
            <a:endCxn id="10" idx="0"/>
          </p:cNvCxnSpPr>
          <p:nvPr/>
        </p:nvCxnSpPr>
        <p:spPr>
          <a:xfrm>
            <a:off x="4355976" y="836712"/>
            <a:ext cx="2268252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4" idx="2"/>
            <a:endCxn id="6" idx="0"/>
          </p:cNvCxnSpPr>
          <p:nvPr/>
        </p:nvCxnSpPr>
        <p:spPr>
          <a:xfrm flipH="1">
            <a:off x="2087724" y="836712"/>
            <a:ext cx="2268252" cy="16561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4" name="Скругленный прямоугольник 3"/>
          <p:cNvSpPr/>
          <p:nvPr/>
        </p:nvSpPr>
        <p:spPr>
          <a:xfrm>
            <a:off x="1043608" y="260648"/>
            <a:ext cx="6624736" cy="576064"/>
          </a:xfrm>
          <a:prstGeom prst="roundRect">
            <a:avLst/>
          </a:prstGeom>
          <a:solidFill>
            <a:srgbClr val="99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ГЛОБАЛЬНІ ПРОБЛЕМИ </a:t>
            </a:r>
            <a:r>
              <a:rPr lang="uk-UA" dirty="0" smtClean="0">
                <a:solidFill>
                  <a:schemeClr val="tx1"/>
                </a:solidFill>
              </a:rPr>
              <a:t>ЛЮДСТВА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484784"/>
            <a:ext cx="15121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Актуальні проблеми </a:t>
            </a:r>
            <a:r>
              <a:rPr lang="uk-UA" sz="1200" dirty="0" smtClean="0">
                <a:solidFill>
                  <a:schemeClr val="tx1"/>
                </a:solidFill>
              </a:rPr>
              <a:t>людства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31640" y="2492896"/>
            <a:ext cx="15121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Екологія: сучасне становище та перспективи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483768" y="1484784"/>
            <a:ext cx="15121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Природні ресурси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707904" y="2492896"/>
            <a:ext cx="136815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Демографічна проблема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1484784"/>
            <a:ext cx="1512168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Проблема міжнародної безпеки у світі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940152" y="2492896"/>
            <a:ext cx="136815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Проблема поширення невиліковних хвороб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164288" y="1484784"/>
            <a:ext cx="1368152" cy="7920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200" dirty="0">
                <a:solidFill>
                  <a:schemeClr val="tx1"/>
                </a:solidFill>
              </a:rPr>
              <a:t>Проблема загальної кризи моралі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13" name="Прямая со стрелкой 12"/>
          <p:cNvCxnSpPr>
            <a:stCxn id="4" idx="2"/>
            <a:endCxn id="5" idx="0"/>
          </p:cNvCxnSpPr>
          <p:nvPr/>
        </p:nvCxnSpPr>
        <p:spPr>
          <a:xfrm flipH="1">
            <a:off x="935596" y="836712"/>
            <a:ext cx="3420380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4" idx="2"/>
            <a:endCxn id="7" idx="0"/>
          </p:cNvCxnSpPr>
          <p:nvPr/>
        </p:nvCxnSpPr>
        <p:spPr>
          <a:xfrm flipH="1">
            <a:off x="3239852" y="836712"/>
            <a:ext cx="1116124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4" idx="2"/>
            <a:endCxn id="8" idx="0"/>
          </p:cNvCxnSpPr>
          <p:nvPr/>
        </p:nvCxnSpPr>
        <p:spPr>
          <a:xfrm>
            <a:off x="4355976" y="836712"/>
            <a:ext cx="36004" cy="165618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stCxn id="4" idx="2"/>
            <a:endCxn id="9" idx="0"/>
          </p:cNvCxnSpPr>
          <p:nvPr/>
        </p:nvCxnSpPr>
        <p:spPr>
          <a:xfrm>
            <a:off x="4355976" y="836712"/>
            <a:ext cx="1188132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4" idx="2"/>
            <a:endCxn id="11" idx="0"/>
          </p:cNvCxnSpPr>
          <p:nvPr/>
        </p:nvCxnSpPr>
        <p:spPr>
          <a:xfrm>
            <a:off x="4355976" y="836712"/>
            <a:ext cx="3492388" cy="64807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8" name="Скругленный прямоугольник 27"/>
          <p:cNvSpPr/>
          <p:nvPr/>
        </p:nvSpPr>
        <p:spPr>
          <a:xfrm>
            <a:off x="971600" y="4581128"/>
            <a:ext cx="6984776" cy="648072"/>
          </a:xfrm>
          <a:prstGeom prst="roundRect">
            <a:avLst/>
          </a:prstGeom>
          <a:solidFill>
            <a:srgbClr val="99FF66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solidFill>
                  <a:schemeClr val="tx1"/>
                </a:solidFill>
              </a:rPr>
              <a:t>ШЛЯХИ ПОДОЛАННЯ НИНІШНІХ ПРОБЛЕМ ЛЮДСТВА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251520" y="5733256"/>
            <a:ext cx="3816424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Пошуки рівноваги людини та середовища.  Кіотський протокол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499992" y="5733256"/>
            <a:ext cx="3816424" cy="720080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>
                <a:solidFill>
                  <a:schemeClr val="tx1"/>
                </a:solidFill>
              </a:rPr>
              <a:t>Подолання глобальних проблем сучасності</a:t>
            </a:r>
            <a:endParaRPr lang="ru-RU" sz="1600" dirty="0">
              <a:solidFill>
                <a:schemeClr val="tx1"/>
              </a:solidFill>
            </a:endParaRPr>
          </a:p>
        </p:txBody>
      </p:sp>
      <p:cxnSp>
        <p:nvCxnSpPr>
          <p:cNvPr id="32" name="Прямая со стрелкой 31"/>
          <p:cNvCxnSpPr>
            <a:stCxn id="28" idx="2"/>
            <a:endCxn id="29" idx="0"/>
          </p:cNvCxnSpPr>
          <p:nvPr/>
        </p:nvCxnSpPr>
        <p:spPr>
          <a:xfrm flipH="1">
            <a:off x="2159732" y="5229200"/>
            <a:ext cx="2304256" cy="50405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>
            <a:stCxn id="28" idx="2"/>
            <a:endCxn id="30" idx="0"/>
          </p:cNvCxnSpPr>
          <p:nvPr/>
        </p:nvCxnSpPr>
        <p:spPr>
          <a:xfrm>
            <a:off x="4463988" y="5229200"/>
            <a:ext cx="1944216" cy="504056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88640"/>
            <a:ext cx="81369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C00000"/>
                </a:solidFill>
              </a:rPr>
              <a:t>Актуальні проблеми людства</a:t>
            </a:r>
            <a:endParaRPr lang="ru-RU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36866" name="Picture 2" descr="http://upload.wikimedia.org/wikipedia/uk/thumb/7/7b/Bomj1-1.jpg/300px-Bomj1-1.jpg"/>
          <p:cNvPicPr>
            <a:picLocks noChangeAspect="1" noChangeArrowheads="1"/>
          </p:cNvPicPr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467544" y="3717032"/>
            <a:ext cx="3635109" cy="2483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99592" y="32849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Бідність</a:t>
            </a:r>
            <a:endParaRPr lang="ru-RU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616530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Бомжі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6867" name="Picture 3" descr="220px-Famine_memorial_dubli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89040"/>
            <a:ext cx="3312368" cy="2214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508104" y="3356992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Голод</a:t>
            </a:r>
            <a:endParaRPr lang="ru-RU" sz="2400" b="1" dirty="0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5436096" y="6093296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Пам'ятник у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5" tooltip="Дублін"/>
              </a:rPr>
              <a:t>Дубліні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, про пам'ять великого голоду в 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hlinkClick r:id="rId6" tooltip="Ірландія"/>
              </a:rPr>
              <a:t>Ірландії</a:t>
            </a:r>
            <a:r>
              <a:rPr kumimoji="0" 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1845 — 1849 роках</a:t>
            </a:r>
            <a:endParaRPr kumimoji="0" 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6869" name="Picture 5" descr="200px-Earth_Eastern_Hemispher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19872" y="90872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755576" y="90872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Тероризм</a:t>
            </a:r>
            <a:endParaRPr lang="ru-RU" b="1" dirty="0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56176" y="1484784"/>
            <a:ext cx="2045532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2402886"/>
            <a:ext cx="1368152" cy="1026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4355976" y="3068960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2160" y="98072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/>
              <a:t>Епідемії </a:t>
            </a:r>
            <a:endParaRPr lang="ru-RU" sz="2400" b="1" dirty="0"/>
          </a:p>
        </p:txBody>
      </p: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67544" y="1340768"/>
            <a:ext cx="1584176" cy="1834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979711" y="1700808"/>
            <a:ext cx="1226217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609600" y="1600200"/>
          <a:ext cx="7924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4" name="Picture 12" descr="Гибискус, китайская роза, Hibiscus rosa-sinensis Golden Wi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2700338" cy="26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 descr="ephoto1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1412875"/>
            <a:ext cx="2303462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44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7"/>
          <p:cNvGrpSpPr>
            <a:grpSpLocks/>
          </p:cNvGrpSpPr>
          <p:nvPr/>
        </p:nvGrpSpPr>
        <p:grpSpPr bwMode="auto">
          <a:xfrm>
            <a:off x="576262" y="1543050"/>
            <a:ext cx="7921625" cy="4392613"/>
            <a:chOff x="363" y="988"/>
            <a:chExt cx="1872" cy="720"/>
          </a:xfrm>
        </p:grpSpPr>
        <p:cxnSp>
          <p:nvCxnSpPr>
            <p:cNvPr id="2052" name="_s2052"/>
            <p:cNvCxnSpPr>
              <a:cxnSpLocks noChangeShapeType="1"/>
              <a:stCxn id="5" idx="0"/>
              <a:endCxn id="3" idx="2"/>
            </p:cNvCxnSpPr>
            <p:nvPr/>
          </p:nvCxnSpPr>
          <p:spPr bwMode="auto">
            <a:xfrm rot="5400000" flipH="1">
              <a:off x="1479" y="1096"/>
              <a:ext cx="144" cy="504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53" name="_s2053"/>
            <p:cNvCxnSpPr>
              <a:cxnSpLocks noChangeShapeType="1"/>
              <a:stCxn id="4" idx="0"/>
              <a:endCxn id="3" idx="2"/>
            </p:cNvCxnSpPr>
            <p:nvPr/>
          </p:nvCxnSpPr>
          <p:spPr bwMode="auto">
            <a:xfrm rot="16200000">
              <a:off x="975" y="1096"/>
              <a:ext cx="144" cy="504"/>
            </a:xfrm>
            <a:prstGeom prst="bentConnector3">
              <a:avLst>
                <a:gd name="adj1" fmla="val 13019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" name="_s2054"/>
            <p:cNvSpPr>
              <a:spLocks noChangeArrowheads="1"/>
            </p:cNvSpPr>
            <p:nvPr/>
          </p:nvSpPr>
          <p:spPr bwMode="auto">
            <a:xfrm>
              <a:off x="867" y="98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cap="none" normalizeH="0" baseline="0" dirty="0" smtClean="0">
                  <a:ln>
                    <a:noFill/>
                  </a:ln>
                  <a:effectLst/>
                  <a:latin typeface="Arial Rounded MT Bold" pitchFamily="34" charset="0"/>
                </a:rPr>
                <a:t>Причини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cap="none" normalizeH="0" baseline="0" dirty="0" smtClean="0">
                  <a:ln>
                    <a:noFill/>
                  </a:ln>
                  <a:effectLst/>
                  <a:latin typeface="Arial Rounded MT Bold" pitchFamily="34" charset="0"/>
                </a:rPr>
                <a:t>глобальних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200" b="1" i="0" u="none" strike="noStrike" cap="none" normalizeH="0" baseline="0" dirty="0" smtClean="0">
                  <a:ln>
                    <a:noFill/>
                  </a:ln>
                  <a:effectLst/>
                  <a:latin typeface="Arial Rounded MT Bold" pitchFamily="34" charset="0"/>
                </a:rPr>
                <a:t>проблем</a:t>
              </a:r>
              <a:endParaRPr kumimoji="0" lang="ru-RU" sz="3200" b="1" i="0" u="none" strike="noStrike" cap="none" normalizeH="0" baseline="0" dirty="0" smtClean="0">
                <a:ln>
                  <a:noFill/>
                </a:ln>
                <a:effectLst/>
                <a:latin typeface="Arial Rounded MT Bold" pitchFamily="34" charset="0"/>
              </a:endParaRPr>
            </a:p>
          </p:txBody>
        </p:sp>
        <p:sp>
          <p:nvSpPr>
            <p:cNvPr id="4" name="_s2055"/>
            <p:cNvSpPr>
              <a:spLocks noChangeArrowheads="1"/>
            </p:cNvSpPr>
            <p:nvPr/>
          </p:nvSpPr>
          <p:spPr bwMode="auto">
            <a:xfrm>
              <a:off x="363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Rounded MT Bold" pitchFamily="34" charset="0"/>
                </a:rPr>
                <a:t>1.</a:t>
              </a: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</a:rPr>
                <a:t>Суперечності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</a:rPr>
                <a:t>між природою та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</a:rPr>
                <a:t>суспільством.</a:t>
              </a:r>
              <a:endParaRPr kumimoji="0" lang="ru-RU" sz="3100" b="1" i="1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 Rounded MT Bold" pitchFamily="34" charset="0"/>
              </a:endParaRPr>
            </a:p>
          </p:txBody>
        </p:sp>
        <p:sp>
          <p:nvSpPr>
            <p:cNvPr id="5" name="_s2056"/>
            <p:cNvSpPr>
              <a:spLocks noChangeArrowheads="1"/>
            </p:cNvSpPr>
            <p:nvPr/>
          </p:nvSpPr>
          <p:spPr bwMode="auto">
            <a:xfrm>
              <a:off x="1371" y="142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vert="horz" wrap="non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FF0000"/>
                  </a:solidFill>
                  <a:effectLst/>
                  <a:latin typeface="Arial Rounded MT Bold" pitchFamily="34" charset="0"/>
                </a:rPr>
                <a:t>2.</a:t>
              </a: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</a:rPr>
                <a:t>Суперечності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</a:rPr>
                <a:t>в самому 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uk-UA" sz="3100" b="1" i="1" u="none" strike="noStrike" cap="none" normalizeH="0" baseline="0" smtClean="0">
                  <a:ln>
                    <a:noFill/>
                  </a:ln>
                  <a:solidFill>
                    <a:srgbClr val="000066"/>
                  </a:solidFill>
                  <a:effectLst/>
                  <a:latin typeface="Arial Rounded MT Bold" pitchFamily="34" charset="0"/>
                </a:rPr>
                <a:t>суспільстві</a:t>
              </a:r>
              <a:endParaRPr kumimoji="0" lang="ru-RU" sz="3100" b="1" i="1" u="none" strike="noStrike" cap="none" normalizeH="0" baseline="0" smtClean="0">
                <a:ln>
                  <a:noFill/>
                </a:ln>
                <a:solidFill>
                  <a:srgbClr val="000066"/>
                </a:solidFill>
                <a:effectLst/>
                <a:latin typeface="Arial Rounded MT Bold" pitchFamily="34" charset="0"/>
              </a:endParaRPr>
            </a:p>
          </p:txBody>
        </p:sp>
      </p:grpSp>
      <p:pic>
        <p:nvPicPr>
          <p:cNvPr id="2057" name="Picture 15" descr="Багаття горицвіту 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9138"/>
            <a:ext cx="20574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6" descr="Квіти ніжних анемон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2057400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" descr="730px-RedDeerCaithnes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0"/>
            <a:ext cx="19050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26" descr="lastgnezdo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775" y="0"/>
            <a:ext cx="2562225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28" descr="voronc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0033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213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611560" y="260648"/>
            <a:ext cx="7992888" cy="79208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Природні ресурси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375px-Hopetoun_fal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3816424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3" descr="375px-Bachalpsee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412776"/>
            <a:ext cx="3816424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39552" y="379071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u="sng" dirty="0" err="1">
                <a:hlinkClick r:id="rId4" tooltip="Хоуптоунського водоспаду (ще не написана)"/>
              </a:rPr>
              <a:t>Хоуптоунського</a:t>
            </a:r>
            <a:r>
              <a:rPr lang="uk-UA" u="sng" dirty="0">
                <a:hlinkClick r:id="rId4" tooltip="Хоуптоунського водоспаду (ще не написана)"/>
              </a:rPr>
              <a:t> водоспаду</a:t>
            </a:r>
            <a:r>
              <a:rPr lang="uk-UA" dirty="0">
                <a:solidFill>
                  <a:srgbClr val="C00000"/>
                </a:solidFill>
              </a:rPr>
              <a:t>,</a:t>
            </a:r>
            <a:r>
              <a:rPr lang="uk-UA" dirty="0"/>
              <a:t> </a:t>
            </a:r>
            <a:r>
              <a:rPr lang="uk-UA" u="sng" dirty="0" smtClean="0">
                <a:hlinkClick r:id="rId5" tooltip="Австралія"/>
              </a:rPr>
              <a:t>Австралія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788024" y="380243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u="sng" dirty="0" err="1">
                <a:solidFill>
                  <a:srgbClr val="C00000"/>
                </a:solidFill>
                <a:hlinkClick r:id="rId6" tooltip="Бахальпзее (ще не написана)"/>
              </a:rPr>
              <a:t>Бахальпзее</a:t>
            </a:r>
            <a:r>
              <a:rPr lang="uk-UA" dirty="0">
                <a:solidFill>
                  <a:srgbClr val="C00000"/>
                </a:solidFill>
              </a:rPr>
              <a:t> у </a:t>
            </a:r>
            <a:r>
              <a:rPr lang="uk-UA" u="sng" dirty="0">
                <a:solidFill>
                  <a:srgbClr val="C00000"/>
                </a:solidFill>
                <a:hlinkClick r:id="rId7" tooltip="Швейцарські Альпи (ще не написана)"/>
              </a:rPr>
              <a:t>Швейцарських Альпах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552" y="4149080"/>
            <a:ext cx="3744416" cy="2350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60032" y="4293096"/>
            <a:ext cx="3816424" cy="227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4712" y="651944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Шахта в Луганську: знайти живих ще можна</a:t>
            </a:r>
            <a:r>
              <a:rPr lang="ru-RU" sz="1600" b="1" u="sng" dirty="0" smtClean="0">
                <a:solidFill>
                  <a:srgbClr val="C00000"/>
                </a:solidFill>
              </a:rPr>
              <a:t>.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519446"/>
            <a:ext cx="4248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Шахтарське селище на Луганщині</a:t>
            </a:r>
            <a:endParaRPr lang="ru-RU" sz="1600" b="1" u="sng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11960" y="3212976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270px-Air_Pollution_Ukra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124744"/>
            <a:ext cx="385192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683568" y="116632"/>
            <a:ext cx="7920880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Екологія: сучасне становище та перспективи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4221088"/>
            <a:ext cx="3491880" cy="228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652120" y="6525344"/>
            <a:ext cx="3491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200" dirty="0" smtClean="0"/>
              <a:t>Луганська обл. забруднення </a:t>
            </a:r>
            <a:r>
              <a:rPr lang="uk-UA" sz="1200" dirty="0" err="1" smtClean="0"/>
              <a:t>р.Сіверський</a:t>
            </a:r>
            <a:r>
              <a:rPr lang="uk-UA" sz="1200" dirty="0" smtClean="0"/>
              <a:t> Донець</a:t>
            </a:r>
            <a:endParaRPr lang="ru-RU" sz="1200" dirty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98072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725144"/>
            <a:ext cx="2617446" cy="1851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95536" y="3933056"/>
            <a:ext cx="259228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355976" y="3068960"/>
            <a:ext cx="864096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8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ru-RU" sz="8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413</TotalTime>
  <Words>564</Words>
  <Application>Microsoft Office PowerPoint</Application>
  <PresentationFormat>Экран (4:3)</PresentationFormat>
  <Paragraphs>166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Презентация PowerPoint</vt:lpstr>
      <vt:lpstr>Проблемне питання: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Демографічні процеси: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Проблемне питання: </vt:lpstr>
    </vt:vector>
  </TitlesOfParts>
  <Company>СШ №30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comp</dc:creator>
  <cp:lastModifiedBy>Блинова</cp:lastModifiedBy>
  <cp:revision>24</cp:revision>
  <dcterms:created xsi:type="dcterms:W3CDTF">2012-02-27T12:38:09Z</dcterms:created>
  <dcterms:modified xsi:type="dcterms:W3CDTF">2013-04-22T17:00:36Z</dcterms:modified>
</cp:coreProperties>
</file>