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79" r:id="rId3"/>
    <p:sldId id="280" r:id="rId4"/>
    <p:sldId id="285" r:id="rId5"/>
    <p:sldId id="284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86" r:id="rId16"/>
    <p:sldId id="287" r:id="rId1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6713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610" autoAdjust="0"/>
    <p:restoredTop sz="95596" autoAdjust="0"/>
  </p:normalViewPr>
  <p:slideViewPr>
    <p:cSldViewPr>
      <p:cViewPr varScale="1">
        <p:scale>
          <a:sx n="51" d="100"/>
          <a:sy n="51" d="100"/>
        </p:scale>
        <p:origin x="-997" y="-8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8219EE-22F9-4341-AADF-A3718DAE3CCD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C4D8F3-9331-4EB1-A5E9-C690180DAEFE}">
      <dgm:prSet phldrT="[Текст]"/>
      <dgm:spPr/>
      <dgm:t>
        <a:bodyPr/>
        <a:lstStyle/>
        <a:p>
          <a:r>
            <a:rPr lang="uk-UA" dirty="0" smtClean="0"/>
            <a:t>За законом</a:t>
          </a:r>
          <a:endParaRPr lang="ru-RU" dirty="0"/>
        </a:p>
      </dgm:t>
    </dgm:pt>
    <dgm:pt modelId="{9A713F38-C493-4674-8285-FB8D097CD594}" type="parTrans" cxnId="{E8762C0B-3FEE-425E-89AA-82D49FBCA5B9}">
      <dgm:prSet/>
      <dgm:spPr/>
      <dgm:t>
        <a:bodyPr/>
        <a:lstStyle/>
        <a:p>
          <a:endParaRPr lang="ru-RU"/>
        </a:p>
      </dgm:t>
    </dgm:pt>
    <dgm:pt modelId="{B033CF9E-588D-42EE-A52C-F7346F3D6EB1}" type="sibTrans" cxnId="{E8762C0B-3FEE-425E-89AA-82D49FBCA5B9}">
      <dgm:prSet/>
      <dgm:spPr/>
      <dgm:t>
        <a:bodyPr/>
        <a:lstStyle/>
        <a:p>
          <a:endParaRPr lang="ru-RU"/>
        </a:p>
      </dgm:t>
    </dgm:pt>
    <dgm:pt modelId="{118044C7-BD80-45E7-A6D2-D3270CBDA6B0}">
      <dgm:prSet phldrT="[Текст]"/>
      <dgm:spPr/>
      <dgm:t>
        <a:bodyPr/>
        <a:lstStyle/>
        <a:p>
          <a:r>
            <a:rPr lang="uk-UA" dirty="0" smtClean="0"/>
            <a:t>За заповітом</a:t>
          </a:r>
          <a:endParaRPr lang="ru-RU" dirty="0"/>
        </a:p>
      </dgm:t>
    </dgm:pt>
    <dgm:pt modelId="{E27023E6-804D-4049-BCEB-D9E8B151DC2E}" type="parTrans" cxnId="{76175DE6-7587-4CE0-BE53-28C464F94ACD}">
      <dgm:prSet/>
      <dgm:spPr/>
      <dgm:t>
        <a:bodyPr/>
        <a:lstStyle/>
        <a:p>
          <a:endParaRPr lang="ru-RU"/>
        </a:p>
      </dgm:t>
    </dgm:pt>
    <dgm:pt modelId="{CAACF6F7-2849-41A4-AE1E-5914D3B70ACD}" type="sibTrans" cxnId="{76175DE6-7587-4CE0-BE53-28C464F94ACD}">
      <dgm:prSet/>
      <dgm:spPr/>
      <dgm:t>
        <a:bodyPr/>
        <a:lstStyle/>
        <a:p>
          <a:endParaRPr lang="ru-RU"/>
        </a:p>
      </dgm:t>
    </dgm:pt>
    <dgm:pt modelId="{A2ED9739-620B-41CA-809C-D4AC03E58606}" type="pres">
      <dgm:prSet presAssocID="{518219EE-22F9-4341-AADF-A3718DAE3CC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B278B2-9BC8-4729-A014-EBF8627B8CD1}" type="pres">
      <dgm:prSet presAssocID="{518219EE-22F9-4341-AADF-A3718DAE3CCD}" presName="ribbon" presStyleLbl="node1" presStyleIdx="0" presStyleCnt="1"/>
      <dgm:spPr/>
    </dgm:pt>
    <dgm:pt modelId="{0DC34419-6924-4667-8308-E406A5D3C3A4}" type="pres">
      <dgm:prSet presAssocID="{518219EE-22F9-4341-AADF-A3718DAE3CCD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0D6AD5-DDA7-4228-9AD7-E61E60E207AD}" type="pres">
      <dgm:prSet presAssocID="{518219EE-22F9-4341-AADF-A3718DAE3CCD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B5028F-D961-4945-B7AD-1100293DCCE1}" type="presOf" srcId="{518219EE-22F9-4341-AADF-A3718DAE3CCD}" destId="{A2ED9739-620B-41CA-809C-D4AC03E58606}" srcOrd="0" destOrd="0" presId="urn:microsoft.com/office/officeart/2005/8/layout/arrow6"/>
    <dgm:cxn modelId="{76175DE6-7587-4CE0-BE53-28C464F94ACD}" srcId="{518219EE-22F9-4341-AADF-A3718DAE3CCD}" destId="{118044C7-BD80-45E7-A6D2-D3270CBDA6B0}" srcOrd="1" destOrd="0" parTransId="{E27023E6-804D-4049-BCEB-D9E8B151DC2E}" sibTransId="{CAACF6F7-2849-41A4-AE1E-5914D3B70ACD}"/>
    <dgm:cxn modelId="{5F346DD0-C8CA-4F87-85F8-3BBF9FBA8756}" type="presOf" srcId="{118044C7-BD80-45E7-A6D2-D3270CBDA6B0}" destId="{0F0D6AD5-DDA7-4228-9AD7-E61E60E207AD}" srcOrd="0" destOrd="0" presId="urn:microsoft.com/office/officeart/2005/8/layout/arrow6"/>
    <dgm:cxn modelId="{E8762C0B-3FEE-425E-89AA-82D49FBCA5B9}" srcId="{518219EE-22F9-4341-AADF-A3718DAE3CCD}" destId="{48C4D8F3-9331-4EB1-A5E9-C690180DAEFE}" srcOrd="0" destOrd="0" parTransId="{9A713F38-C493-4674-8285-FB8D097CD594}" sibTransId="{B033CF9E-588D-42EE-A52C-F7346F3D6EB1}"/>
    <dgm:cxn modelId="{BFCD3A51-C7BD-4762-AC72-85599C38E130}" type="presOf" srcId="{48C4D8F3-9331-4EB1-A5E9-C690180DAEFE}" destId="{0DC34419-6924-4667-8308-E406A5D3C3A4}" srcOrd="0" destOrd="0" presId="urn:microsoft.com/office/officeart/2005/8/layout/arrow6"/>
    <dgm:cxn modelId="{0160B09D-9E6A-40FD-8D7C-41CCFC148FE5}" type="presParOf" srcId="{A2ED9739-620B-41CA-809C-D4AC03E58606}" destId="{85B278B2-9BC8-4729-A014-EBF8627B8CD1}" srcOrd="0" destOrd="0" presId="urn:microsoft.com/office/officeart/2005/8/layout/arrow6"/>
    <dgm:cxn modelId="{5674A1F5-6F92-4D5E-AC32-F664BFAB3A13}" type="presParOf" srcId="{A2ED9739-620B-41CA-809C-D4AC03E58606}" destId="{0DC34419-6924-4667-8308-E406A5D3C3A4}" srcOrd="1" destOrd="0" presId="urn:microsoft.com/office/officeart/2005/8/layout/arrow6"/>
    <dgm:cxn modelId="{ABD6D441-B39E-4641-ABF4-D240F4A134A4}" type="presParOf" srcId="{A2ED9739-620B-41CA-809C-D4AC03E58606}" destId="{0F0D6AD5-DDA7-4228-9AD7-E61E60E207AD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D2CCC6-B30E-4378-8108-01E27E09305F}" type="doc">
      <dgm:prSet loTypeId="urn:microsoft.com/office/officeart/2005/8/layout/vList6" loCatId="list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04B2959F-D15F-472D-8066-6D1816E6A97F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err="1" smtClean="0"/>
            <a:t>Заповіт</a:t>
          </a:r>
          <a:endParaRPr lang="ru-RU" dirty="0"/>
        </a:p>
      </dgm:t>
    </dgm:pt>
    <dgm:pt modelId="{B0ED113F-2E15-4293-B222-BB8B5EF10B39}" type="parTrans" cxnId="{F71EDACF-A465-4908-BF4E-171DABB4B06D}">
      <dgm:prSet/>
      <dgm:spPr/>
      <dgm:t>
        <a:bodyPr/>
        <a:lstStyle/>
        <a:p>
          <a:endParaRPr lang="ru-RU"/>
        </a:p>
      </dgm:t>
    </dgm:pt>
    <dgm:pt modelId="{B5D4F7A4-2D05-4C91-8FDA-97E4D9AD1A76}" type="sibTrans" cxnId="{F71EDACF-A465-4908-BF4E-171DABB4B06D}">
      <dgm:prSet/>
      <dgm:spPr/>
      <dgm:t>
        <a:bodyPr/>
        <a:lstStyle/>
        <a:p>
          <a:endParaRPr lang="ru-RU"/>
        </a:p>
      </dgm:t>
    </dgm:pt>
    <dgm:pt modelId="{5FAFC6DD-5D46-40AB-A14C-64A3A8EF8056}">
      <dgm:prSet phldrT="[Текст]" custT="1"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uk-UA" sz="2800" dirty="0" smtClean="0">
              <a:solidFill>
                <a:srgbClr val="C00000"/>
              </a:solidFill>
            </a:rPr>
            <a:t>Особисте розпорядження особи на випадок своєї смерті</a:t>
          </a:r>
          <a:endParaRPr lang="ru-RU" sz="2800" dirty="0">
            <a:solidFill>
              <a:srgbClr val="C00000"/>
            </a:solidFill>
          </a:endParaRPr>
        </a:p>
      </dgm:t>
    </dgm:pt>
    <dgm:pt modelId="{ED01B5F7-67CD-46BE-A075-1B74808EB54D}" type="parTrans" cxnId="{32C40420-D72B-422A-B94F-3919487F5237}">
      <dgm:prSet/>
      <dgm:spPr/>
      <dgm:t>
        <a:bodyPr/>
        <a:lstStyle/>
        <a:p>
          <a:endParaRPr lang="ru-RU"/>
        </a:p>
      </dgm:t>
    </dgm:pt>
    <dgm:pt modelId="{0DEC2ED1-A95F-426E-BEB1-D24569EA50EC}" type="sibTrans" cxnId="{32C40420-D72B-422A-B94F-3919487F5237}">
      <dgm:prSet/>
      <dgm:spPr/>
      <dgm:t>
        <a:bodyPr/>
        <a:lstStyle/>
        <a:p>
          <a:endParaRPr lang="ru-RU"/>
        </a:p>
      </dgm:t>
    </dgm:pt>
    <dgm:pt modelId="{21B35CD6-A857-47DB-B87D-F09C256C9958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/>
            <a:t>Обов</a:t>
          </a:r>
          <a:r>
            <a:rPr lang="ru-RU" dirty="0" smtClean="0">
              <a:latin typeface="Calibri"/>
            </a:rPr>
            <a:t>’язкова</a:t>
          </a:r>
          <a:r>
            <a:rPr lang="ru-RU" dirty="0" smtClean="0"/>
            <a:t> доля 1/2</a:t>
          </a:r>
          <a:endParaRPr lang="ru-RU" dirty="0"/>
        </a:p>
      </dgm:t>
    </dgm:pt>
    <dgm:pt modelId="{434AEDDE-372E-4FDB-A680-581CDFAFD17C}" type="parTrans" cxnId="{35399578-8396-40F4-A8C3-C614D1477F73}">
      <dgm:prSet/>
      <dgm:spPr/>
      <dgm:t>
        <a:bodyPr/>
        <a:lstStyle/>
        <a:p>
          <a:endParaRPr lang="ru-RU"/>
        </a:p>
      </dgm:t>
    </dgm:pt>
    <dgm:pt modelId="{D38C1AEE-C5C4-4262-BA54-4473CA9ADA91}" type="sibTrans" cxnId="{35399578-8396-40F4-A8C3-C614D1477F73}">
      <dgm:prSet/>
      <dgm:spPr/>
      <dgm:t>
        <a:bodyPr/>
        <a:lstStyle/>
        <a:p>
          <a:endParaRPr lang="ru-RU"/>
        </a:p>
      </dgm:t>
    </dgm:pt>
    <dgm:pt modelId="{A06686FB-EE47-48E4-AE6F-CA0F510CAD89}">
      <dgm:prSet phldrT="[Текст]"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err="1" smtClean="0">
              <a:solidFill>
                <a:srgbClr val="C00000"/>
              </a:solidFill>
            </a:rPr>
            <a:t>неповнолітні</a:t>
          </a:r>
          <a:r>
            <a:rPr lang="ru-RU" dirty="0" smtClean="0">
              <a:solidFill>
                <a:srgbClr val="C00000"/>
              </a:solidFill>
            </a:rPr>
            <a:t> </a:t>
          </a:r>
          <a:r>
            <a:rPr lang="ru-RU" dirty="0" err="1" smtClean="0">
              <a:solidFill>
                <a:srgbClr val="C00000"/>
              </a:solidFill>
            </a:rPr>
            <a:t>діти</a:t>
          </a:r>
          <a:endParaRPr lang="ru-RU" dirty="0">
            <a:solidFill>
              <a:srgbClr val="C00000"/>
            </a:solidFill>
          </a:endParaRPr>
        </a:p>
      </dgm:t>
    </dgm:pt>
    <dgm:pt modelId="{443D61C2-9FEE-40A9-BFBF-309EE3C4DFDD}" type="parTrans" cxnId="{B9581CCA-19D1-4AF6-8434-6F5696FA22C6}">
      <dgm:prSet/>
      <dgm:spPr/>
      <dgm:t>
        <a:bodyPr/>
        <a:lstStyle/>
        <a:p>
          <a:endParaRPr lang="ru-RU"/>
        </a:p>
      </dgm:t>
    </dgm:pt>
    <dgm:pt modelId="{8554B772-F76A-4451-8FCB-2FBFAD090320}" type="sibTrans" cxnId="{B9581CCA-19D1-4AF6-8434-6F5696FA22C6}">
      <dgm:prSet/>
      <dgm:spPr/>
      <dgm:t>
        <a:bodyPr/>
        <a:lstStyle/>
        <a:p>
          <a:endParaRPr lang="ru-RU"/>
        </a:p>
      </dgm:t>
    </dgm:pt>
    <dgm:pt modelId="{FE29514B-0F05-4904-84FB-97198D0252CB}">
      <dgm:prSet phldrT="[Текст]"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вдова (</a:t>
          </a:r>
          <a:r>
            <a:rPr lang="uk-UA" noProof="0" dirty="0" smtClean="0">
              <a:solidFill>
                <a:srgbClr val="C00000"/>
              </a:solidFill>
            </a:rPr>
            <a:t>вдовець</a:t>
          </a:r>
          <a:r>
            <a:rPr lang="ru-RU" dirty="0" smtClean="0">
              <a:solidFill>
                <a:srgbClr val="C00000"/>
              </a:solidFill>
            </a:rPr>
            <a:t>)</a:t>
          </a:r>
          <a:endParaRPr lang="ru-RU" dirty="0">
            <a:solidFill>
              <a:srgbClr val="C00000"/>
            </a:solidFill>
          </a:endParaRPr>
        </a:p>
      </dgm:t>
    </dgm:pt>
    <dgm:pt modelId="{C6A54CDF-4473-4A62-ABBD-39A2DD929584}" type="parTrans" cxnId="{2B0CD2F4-C357-43FC-A2E9-EA2D4E71F584}">
      <dgm:prSet/>
      <dgm:spPr/>
      <dgm:t>
        <a:bodyPr/>
        <a:lstStyle/>
        <a:p>
          <a:endParaRPr lang="ru-RU"/>
        </a:p>
      </dgm:t>
    </dgm:pt>
    <dgm:pt modelId="{9607F460-25AA-4B78-B1B3-2D9BCD9E2387}" type="sibTrans" cxnId="{2B0CD2F4-C357-43FC-A2E9-EA2D4E71F584}">
      <dgm:prSet/>
      <dgm:spPr/>
      <dgm:t>
        <a:bodyPr/>
        <a:lstStyle/>
        <a:p>
          <a:endParaRPr lang="ru-RU"/>
        </a:p>
      </dgm:t>
    </dgm:pt>
    <dgm:pt modelId="{648136DF-E022-4616-A50D-B617D4EA7670}">
      <dgm:prSet phldrT="[Текст]"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err="1" smtClean="0">
              <a:solidFill>
                <a:srgbClr val="C00000"/>
              </a:solidFill>
            </a:rPr>
            <a:t>непрацездатні</a:t>
          </a:r>
          <a:r>
            <a:rPr lang="ru-RU" dirty="0" smtClean="0">
              <a:solidFill>
                <a:srgbClr val="C00000"/>
              </a:solidFill>
            </a:rPr>
            <a:t> </a:t>
          </a:r>
          <a:r>
            <a:rPr lang="uk-UA" noProof="0" dirty="0" smtClean="0">
              <a:solidFill>
                <a:srgbClr val="C00000"/>
              </a:solidFill>
            </a:rPr>
            <a:t>діти</a:t>
          </a:r>
          <a:endParaRPr lang="uk-UA" noProof="0" dirty="0">
            <a:solidFill>
              <a:srgbClr val="C00000"/>
            </a:solidFill>
          </a:endParaRPr>
        </a:p>
      </dgm:t>
    </dgm:pt>
    <dgm:pt modelId="{022C546A-A39E-4665-A3A9-C47540B98952}" type="parTrans" cxnId="{45F5F8A7-4403-4054-883B-A89A01E9A559}">
      <dgm:prSet/>
      <dgm:spPr/>
      <dgm:t>
        <a:bodyPr/>
        <a:lstStyle/>
        <a:p>
          <a:endParaRPr lang="ru-RU"/>
        </a:p>
      </dgm:t>
    </dgm:pt>
    <dgm:pt modelId="{490E0A9A-0213-4648-B1D6-F8DBCCA68A00}" type="sibTrans" cxnId="{45F5F8A7-4403-4054-883B-A89A01E9A559}">
      <dgm:prSet/>
      <dgm:spPr/>
      <dgm:t>
        <a:bodyPr/>
        <a:lstStyle/>
        <a:p>
          <a:endParaRPr lang="ru-RU"/>
        </a:p>
      </dgm:t>
    </dgm:pt>
    <dgm:pt modelId="{27FEAA19-519D-41E9-9167-E78B64D9F561}">
      <dgm:prSet phldrT="[Текст]"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uk-UA" dirty="0" smtClean="0">
              <a:solidFill>
                <a:srgbClr val="C00000"/>
              </a:solidFill>
            </a:rPr>
            <a:t>батьки померлого</a:t>
          </a:r>
          <a:endParaRPr lang="ru-RU" dirty="0">
            <a:solidFill>
              <a:srgbClr val="C00000"/>
            </a:solidFill>
          </a:endParaRPr>
        </a:p>
      </dgm:t>
    </dgm:pt>
    <dgm:pt modelId="{D8C14009-705E-4278-9DAF-F38C63A86179}" type="parTrans" cxnId="{577DB396-A996-4028-85BB-769A9CBBDE6F}">
      <dgm:prSet/>
      <dgm:spPr/>
      <dgm:t>
        <a:bodyPr/>
        <a:lstStyle/>
        <a:p>
          <a:endParaRPr lang="ru-RU"/>
        </a:p>
      </dgm:t>
    </dgm:pt>
    <dgm:pt modelId="{C0873837-76A1-47A5-AA10-FC41A37BA564}" type="sibTrans" cxnId="{577DB396-A996-4028-85BB-769A9CBBDE6F}">
      <dgm:prSet/>
      <dgm:spPr/>
      <dgm:t>
        <a:bodyPr/>
        <a:lstStyle/>
        <a:p>
          <a:endParaRPr lang="ru-RU"/>
        </a:p>
      </dgm:t>
    </dgm:pt>
    <dgm:pt modelId="{59C93D06-F40D-41D1-97C1-4BDF188D5CC7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Заповіт з умовою </a:t>
          </a:r>
        </a:p>
        <a:p>
          <a:r>
            <a:rPr lang="uk-UA" dirty="0" smtClean="0"/>
            <a:t>Таємний заповіт(секретний)</a:t>
          </a:r>
        </a:p>
        <a:p>
          <a:r>
            <a:rPr lang="uk-UA" dirty="0" smtClean="0"/>
            <a:t>Заповіт подружжя</a:t>
          </a:r>
          <a:endParaRPr lang="ru-RU" dirty="0"/>
        </a:p>
      </dgm:t>
    </dgm:pt>
    <dgm:pt modelId="{A0F5AE70-235E-436F-88D9-2CFDC2FA0502}" type="parTrans" cxnId="{08A2144C-9C4C-4A40-85C8-FCCA7FF45B11}">
      <dgm:prSet/>
      <dgm:spPr/>
      <dgm:t>
        <a:bodyPr/>
        <a:lstStyle/>
        <a:p>
          <a:endParaRPr lang="ru-RU"/>
        </a:p>
      </dgm:t>
    </dgm:pt>
    <dgm:pt modelId="{1B9B7F56-946E-4F6A-AF14-2DDD7197F13E}" type="sibTrans" cxnId="{08A2144C-9C4C-4A40-85C8-FCCA7FF45B11}">
      <dgm:prSet/>
      <dgm:spPr/>
      <dgm:t>
        <a:bodyPr/>
        <a:lstStyle/>
        <a:p>
          <a:endParaRPr lang="ru-RU"/>
        </a:p>
      </dgm:t>
    </dgm:pt>
    <dgm:pt modelId="{7C7B7144-87F5-45A8-B02B-16B84B1430B8}" type="pres">
      <dgm:prSet presAssocID="{C4D2CCC6-B30E-4378-8108-01E27E09305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936C57A-5847-478D-8B66-2DA85DB33BCE}" type="pres">
      <dgm:prSet presAssocID="{04B2959F-D15F-472D-8066-6D1816E6A97F}" presName="linNode" presStyleCnt="0"/>
      <dgm:spPr/>
    </dgm:pt>
    <dgm:pt modelId="{6ECFE2CB-534E-496C-997C-56C2C523D976}" type="pres">
      <dgm:prSet presAssocID="{04B2959F-D15F-472D-8066-6D1816E6A97F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E1A14F-3E98-4C83-9C4E-55664BD7FB13}" type="pres">
      <dgm:prSet presAssocID="{04B2959F-D15F-472D-8066-6D1816E6A97F}" presName="childShp" presStyleLbl="bgAccFollowNode1" presStyleIdx="0" presStyleCnt="3" custLinFactNeighborX="-1042" custLinFactNeighborY="33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5FCAF4-1790-4B12-8CEF-97F0B029F117}" type="pres">
      <dgm:prSet presAssocID="{B5D4F7A4-2D05-4C91-8FDA-97E4D9AD1A76}" presName="spacing" presStyleCnt="0"/>
      <dgm:spPr/>
    </dgm:pt>
    <dgm:pt modelId="{066D2457-7A4D-473F-89A6-CFD15168E98F}" type="pres">
      <dgm:prSet presAssocID="{21B35CD6-A857-47DB-B87D-F09C256C9958}" presName="linNode" presStyleCnt="0"/>
      <dgm:spPr/>
    </dgm:pt>
    <dgm:pt modelId="{15F3930C-5DD9-474C-ADF4-250659F88A60}" type="pres">
      <dgm:prSet presAssocID="{21B35CD6-A857-47DB-B87D-F09C256C9958}" presName="parentShp" presStyleLbl="node1" presStyleIdx="1" presStyleCnt="3" custScaleY="101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4EEBF3-9E4C-4A57-872B-C7EF388FCE5C}" type="pres">
      <dgm:prSet presAssocID="{21B35CD6-A857-47DB-B87D-F09C256C9958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6990A-9154-43FC-9131-96FD0F7FA9E7}" type="pres">
      <dgm:prSet presAssocID="{D38C1AEE-C5C4-4262-BA54-4473CA9ADA91}" presName="spacing" presStyleCnt="0"/>
      <dgm:spPr/>
    </dgm:pt>
    <dgm:pt modelId="{D108705C-1B9E-4BF6-A74D-0826C81FD274}" type="pres">
      <dgm:prSet presAssocID="{59C93D06-F40D-41D1-97C1-4BDF188D5CC7}" presName="linNode" presStyleCnt="0"/>
      <dgm:spPr/>
    </dgm:pt>
    <dgm:pt modelId="{F2B90F0E-C6E4-46D7-A211-A85A29739DE0}" type="pres">
      <dgm:prSet presAssocID="{59C93D06-F40D-41D1-97C1-4BDF188D5CC7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5F4D7-E121-4226-AD95-C05C2540E373}" type="pres">
      <dgm:prSet presAssocID="{59C93D06-F40D-41D1-97C1-4BDF188D5CC7}" presName="childShp" presStyleLbl="bgAccFollowNode1" presStyleIdx="2" presStyleCnt="3">
        <dgm:presLayoutVars>
          <dgm:bulletEnabled val="1"/>
        </dgm:presLayoutVars>
      </dgm:prSet>
      <dgm:spPr>
        <a:noFill/>
      </dgm:spPr>
      <dgm:t>
        <a:bodyPr/>
        <a:lstStyle/>
        <a:p>
          <a:endParaRPr lang="ru-RU"/>
        </a:p>
      </dgm:t>
    </dgm:pt>
  </dgm:ptLst>
  <dgm:cxnLst>
    <dgm:cxn modelId="{2B0CD2F4-C357-43FC-A2E9-EA2D4E71F584}" srcId="{21B35CD6-A857-47DB-B87D-F09C256C9958}" destId="{FE29514B-0F05-4904-84FB-97198D0252CB}" srcOrd="2" destOrd="0" parTransId="{C6A54CDF-4473-4A62-ABBD-39A2DD929584}" sibTransId="{9607F460-25AA-4B78-B1B3-2D9BCD9E2387}"/>
    <dgm:cxn modelId="{0CA4229B-A5AA-47C9-B9C7-8196A12C373A}" type="presOf" srcId="{5FAFC6DD-5D46-40AB-A14C-64A3A8EF8056}" destId="{9DE1A14F-3E98-4C83-9C4E-55664BD7FB13}" srcOrd="0" destOrd="0" presId="urn:microsoft.com/office/officeart/2005/8/layout/vList6"/>
    <dgm:cxn modelId="{B9581CCA-19D1-4AF6-8434-6F5696FA22C6}" srcId="{21B35CD6-A857-47DB-B87D-F09C256C9958}" destId="{A06686FB-EE47-48E4-AE6F-CA0F510CAD89}" srcOrd="0" destOrd="0" parTransId="{443D61C2-9FEE-40A9-BFBF-309EE3C4DFDD}" sibTransId="{8554B772-F76A-4451-8FCB-2FBFAD090320}"/>
    <dgm:cxn modelId="{35399578-8396-40F4-A8C3-C614D1477F73}" srcId="{C4D2CCC6-B30E-4378-8108-01E27E09305F}" destId="{21B35CD6-A857-47DB-B87D-F09C256C9958}" srcOrd="1" destOrd="0" parTransId="{434AEDDE-372E-4FDB-A680-581CDFAFD17C}" sibTransId="{D38C1AEE-C5C4-4262-BA54-4473CA9ADA91}"/>
    <dgm:cxn modelId="{45F5F8A7-4403-4054-883B-A89A01E9A559}" srcId="{21B35CD6-A857-47DB-B87D-F09C256C9958}" destId="{648136DF-E022-4616-A50D-B617D4EA7670}" srcOrd="1" destOrd="0" parTransId="{022C546A-A39E-4665-A3A9-C47540B98952}" sibTransId="{490E0A9A-0213-4648-B1D6-F8DBCCA68A00}"/>
    <dgm:cxn modelId="{CF06F7CD-5257-4769-89B9-9EF5F4E81CBD}" type="presOf" srcId="{FE29514B-0F05-4904-84FB-97198D0252CB}" destId="{2D4EEBF3-9E4C-4A57-872B-C7EF388FCE5C}" srcOrd="0" destOrd="2" presId="urn:microsoft.com/office/officeart/2005/8/layout/vList6"/>
    <dgm:cxn modelId="{08A2144C-9C4C-4A40-85C8-FCCA7FF45B11}" srcId="{C4D2CCC6-B30E-4378-8108-01E27E09305F}" destId="{59C93D06-F40D-41D1-97C1-4BDF188D5CC7}" srcOrd="2" destOrd="0" parTransId="{A0F5AE70-235E-436F-88D9-2CFDC2FA0502}" sibTransId="{1B9B7F56-946E-4F6A-AF14-2DDD7197F13E}"/>
    <dgm:cxn modelId="{0291306D-54DF-41F7-9807-CF53DE480927}" type="presOf" srcId="{59C93D06-F40D-41D1-97C1-4BDF188D5CC7}" destId="{F2B90F0E-C6E4-46D7-A211-A85A29739DE0}" srcOrd="0" destOrd="0" presId="urn:microsoft.com/office/officeart/2005/8/layout/vList6"/>
    <dgm:cxn modelId="{BA30887F-5122-4C2A-9A4D-8D5980EBA4F9}" type="presOf" srcId="{04B2959F-D15F-472D-8066-6D1816E6A97F}" destId="{6ECFE2CB-534E-496C-997C-56C2C523D976}" srcOrd="0" destOrd="0" presId="urn:microsoft.com/office/officeart/2005/8/layout/vList6"/>
    <dgm:cxn modelId="{32C40420-D72B-422A-B94F-3919487F5237}" srcId="{04B2959F-D15F-472D-8066-6D1816E6A97F}" destId="{5FAFC6DD-5D46-40AB-A14C-64A3A8EF8056}" srcOrd="0" destOrd="0" parTransId="{ED01B5F7-67CD-46BE-A075-1B74808EB54D}" sibTransId="{0DEC2ED1-A95F-426E-BEB1-D24569EA50EC}"/>
    <dgm:cxn modelId="{F71EDACF-A465-4908-BF4E-171DABB4B06D}" srcId="{C4D2CCC6-B30E-4378-8108-01E27E09305F}" destId="{04B2959F-D15F-472D-8066-6D1816E6A97F}" srcOrd="0" destOrd="0" parTransId="{B0ED113F-2E15-4293-B222-BB8B5EF10B39}" sibTransId="{B5D4F7A4-2D05-4C91-8FDA-97E4D9AD1A76}"/>
    <dgm:cxn modelId="{577DB396-A996-4028-85BB-769A9CBBDE6F}" srcId="{21B35CD6-A857-47DB-B87D-F09C256C9958}" destId="{27FEAA19-519D-41E9-9167-E78B64D9F561}" srcOrd="3" destOrd="0" parTransId="{D8C14009-705E-4278-9DAF-F38C63A86179}" sibTransId="{C0873837-76A1-47A5-AA10-FC41A37BA564}"/>
    <dgm:cxn modelId="{04183DAF-C33D-488E-BD29-91B1A04C1198}" type="presOf" srcId="{648136DF-E022-4616-A50D-B617D4EA7670}" destId="{2D4EEBF3-9E4C-4A57-872B-C7EF388FCE5C}" srcOrd="0" destOrd="1" presId="urn:microsoft.com/office/officeart/2005/8/layout/vList6"/>
    <dgm:cxn modelId="{BA319C04-9E37-4A67-A612-12EA7CE6CC8A}" type="presOf" srcId="{C4D2CCC6-B30E-4378-8108-01E27E09305F}" destId="{7C7B7144-87F5-45A8-B02B-16B84B1430B8}" srcOrd="0" destOrd="0" presId="urn:microsoft.com/office/officeart/2005/8/layout/vList6"/>
    <dgm:cxn modelId="{E80C5D08-9D03-4F00-B160-CAAFFC458449}" type="presOf" srcId="{21B35CD6-A857-47DB-B87D-F09C256C9958}" destId="{15F3930C-5DD9-474C-ADF4-250659F88A60}" srcOrd="0" destOrd="0" presId="urn:microsoft.com/office/officeart/2005/8/layout/vList6"/>
    <dgm:cxn modelId="{B5C383BF-BC04-4974-968B-C82FC0C05141}" type="presOf" srcId="{A06686FB-EE47-48E4-AE6F-CA0F510CAD89}" destId="{2D4EEBF3-9E4C-4A57-872B-C7EF388FCE5C}" srcOrd="0" destOrd="0" presId="urn:microsoft.com/office/officeart/2005/8/layout/vList6"/>
    <dgm:cxn modelId="{B7AD2649-3C2E-4155-8390-1F2028DCEC1D}" type="presOf" srcId="{27FEAA19-519D-41E9-9167-E78B64D9F561}" destId="{2D4EEBF3-9E4C-4A57-872B-C7EF388FCE5C}" srcOrd="0" destOrd="3" presId="urn:microsoft.com/office/officeart/2005/8/layout/vList6"/>
    <dgm:cxn modelId="{501E6DDA-711A-4A5C-BF01-75629FF72051}" type="presParOf" srcId="{7C7B7144-87F5-45A8-B02B-16B84B1430B8}" destId="{9936C57A-5847-478D-8B66-2DA85DB33BCE}" srcOrd="0" destOrd="0" presId="urn:microsoft.com/office/officeart/2005/8/layout/vList6"/>
    <dgm:cxn modelId="{7DA437C9-0CC5-4622-BB40-989ECDECC521}" type="presParOf" srcId="{9936C57A-5847-478D-8B66-2DA85DB33BCE}" destId="{6ECFE2CB-534E-496C-997C-56C2C523D976}" srcOrd="0" destOrd="0" presId="urn:microsoft.com/office/officeart/2005/8/layout/vList6"/>
    <dgm:cxn modelId="{CC0CD7B2-ACE6-4616-81D5-06D9FC58DC95}" type="presParOf" srcId="{9936C57A-5847-478D-8B66-2DA85DB33BCE}" destId="{9DE1A14F-3E98-4C83-9C4E-55664BD7FB13}" srcOrd="1" destOrd="0" presId="urn:microsoft.com/office/officeart/2005/8/layout/vList6"/>
    <dgm:cxn modelId="{06FA6835-3200-4F29-B64D-0346D1905C91}" type="presParOf" srcId="{7C7B7144-87F5-45A8-B02B-16B84B1430B8}" destId="{6B5FCAF4-1790-4B12-8CEF-97F0B029F117}" srcOrd="1" destOrd="0" presId="urn:microsoft.com/office/officeart/2005/8/layout/vList6"/>
    <dgm:cxn modelId="{E0B63EA0-3A7E-4DC7-A2E4-E7A0693E0706}" type="presParOf" srcId="{7C7B7144-87F5-45A8-B02B-16B84B1430B8}" destId="{066D2457-7A4D-473F-89A6-CFD15168E98F}" srcOrd="2" destOrd="0" presId="urn:microsoft.com/office/officeart/2005/8/layout/vList6"/>
    <dgm:cxn modelId="{A316968B-E2CD-44B4-8891-A02EF63E30D4}" type="presParOf" srcId="{066D2457-7A4D-473F-89A6-CFD15168E98F}" destId="{15F3930C-5DD9-474C-ADF4-250659F88A60}" srcOrd="0" destOrd="0" presId="urn:microsoft.com/office/officeart/2005/8/layout/vList6"/>
    <dgm:cxn modelId="{14139DD2-A223-4460-A629-7C7A6692FBE7}" type="presParOf" srcId="{066D2457-7A4D-473F-89A6-CFD15168E98F}" destId="{2D4EEBF3-9E4C-4A57-872B-C7EF388FCE5C}" srcOrd="1" destOrd="0" presId="urn:microsoft.com/office/officeart/2005/8/layout/vList6"/>
    <dgm:cxn modelId="{DD3D5044-08FA-4843-A6EC-85215AA47EAA}" type="presParOf" srcId="{7C7B7144-87F5-45A8-B02B-16B84B1430B8}" destId="{1786990A-9154-43FC-9131-96FD0F7FA9E7}" srcOrd="3" destOrd="0" presId="urn:microsoft.com/office/officeart/2005/8/layout/vList6"/>
    <dgm:cxn modelId="{1064D9EB-67EE-4900-B602-FC63DC631866}" type="presParOf" srcId="{7C7B7144-87F5-45A8-B02B-16B84B1430B8}" destId="{D108705C-1B9E-4BF6-A74D-0826C81FD274}" srcOrd="4" destOrd="0" presId="urn:microsoft.com/office/officeart/2005/8/layout/vList6"/>
    <dgm:cxn modelId="{6F15B44F-8154-487C-97B6-A6680CE24908}" type="presParOf" srcId="{D108705C-1B9E-4BF6-A74D-0826C81FD274}" destId="{F2B90F0E-C6E4-46D7-A211-A85A29739DE0}" srcOrd="0" destOrd="0" presId="urn:microsoft.com/office/officeart/2005/8/layout/vList6"/>
    <dgm:cxn modelId="{943E7A45-A99E-4E51-8FD2-A8CA3DC4E45B}" type="presParOf" srcId="{D108705C-1B9E-4BF6-A74D-0826C81FD274}" destId="{A855F4D7-E121-4226-AD95-C05C2540E373}" srcOrd="1" destOrd="0" presId="urn:microsoft.com/office/officeart/2005/8/layout/vList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288868-D915-49D2-8D74-ECC4A52EC77B}" type="doc">
      <dgm:prSet loTypeId="urn:microsoft.com/office/officeart/2005/8/layout/pyramid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03F74EC1-23EA-45BC-A226-2CD8B5015FBD}">
      <dgm:prSet phldrT="[Текст]" custT="1"/>
      <dgm:spPr/>
      <dgm:t>
        <a:bodyPr/>
        <a:lstStyle/>
        <a:p>
          <a:r>
            <a:rPr lang="uk-UA" sz="1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 черга</a:t>
          </a:r>
          <a:endParaRPr lang="ru-RU" sz="16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E448B1-8BF4-48E3-BAE6-F0931AA74328}" type="parTrans" cxnId="{4762337F-8A24-49BA-84AE-69EE9E5F9B1C}">
      <dgm:prSet/>
      <dgm:spPr/>
      <dgm:t>
        <a:bodyPr/>
        <a:lstStyle/>
        <a:p>
          <a:endParaRPr lang="ru-RU"/>
        </a:p>
      </dgm:t>
    </dgm:pt>
    <dgm:pt modelId="{F19FFF94-37FE-45DD-9E51-AB17C7B2EF53}" type="sibTrans" cxnId="{4762337F-8A24-49BA-84AE-69EE9E5F9B1C}">
      <dgm:prSet/>
      <dgm:spPr/>
      <dgm:t>
        <a:bodyPr/>
        <a:lstStyle/>
        <a:p>
          <a:endParaRPr lang="ru-RU"/>
        </a:p>
      </dgm:t>
    </dgm:pt>
    <dgm:pt modelId="{955058F7-92A4-42AC-819C-B54D7AE0DC14}">
      <dgm:prSet phldrT="[Текст]" custT="1"/>
      <dgm:spPr/>
      <dgm:t>
        <a:bodyPr/>
        <a:lstStyle/>
        <a:p>
          <a:r>
            <a:rPr lang="uk-UA" sz="11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Діти</a:t>
          </a:r>
          <a:endParaRPr lang="ru-RU" sz="11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6F6E2C-C1B4-4DF4-89E9-53471D0ADB03}" type="parTrans" cxnId="{8EEC6C55-EBDA-4EE4-9EC4-72EB3E51C963}">
      <dgm:prSet/>
      <dgm:spPr/>
      <dgm:t>
        <a:bodyPr/>
        <a:lstStyle/>
        <a:p>
          <a:endParaRPr lang="ru-RU"/>
        </a:p>
      </dgm:t>
    </dgm:pt>
    <dgm:pt modelId="{199A4C1B-DD36-4A5F-B82F-89164EB4E495}" type="sibTrans" cxnId="{8EEC6C55-EBDA-4EE4-9EC4-72EB3E51C963}">
      <dgm:prSet/>
      <dgm:spPr/>
      <dgm:t>
        <a:bodyPr/>
        <a:lstStyle/>
        <a:p>
          <a:endParaRPr lang="ru-RU"/>
        </a:p>
      </dgm:t>
    </dgm:pt>
    <dgm:pt modelId="{4F3EEF9E-2EDC-4F57-A46D-E86159C65C74}">
      <dgm:prSet phldrT="[Текст]" custT="1"/>
      <dgm:spPr/>
      <dgm:t>
        <a:bodyPr/>
        <a:lstStyle/>
        <a:p>
          <a:r>
            <a:rPr lang="uk-UA" sz="11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Батьки</a:t>
          </a:r>
          <a:endParaRPr lang="ru-RU" sz="11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C50BCE-FB04-4C6F-A65E-BF93147677C6}" type="parTrans" cxnId="{8DA3FCC1-43E2-4BBF-A268-B474996B625E}">
      <dgm:prSet/>
      <dgm:spPr/>
      <dgm:t>
        <a:bodyPr/>
        <a:lstStyle/>
        <a:p>
          <a:endParaRPr lang="ru-RU"/>
        </a:p>
      </dgm:t>
    </dgm:pt>
    <dgm:pt modelId="{203C77B9-D418-46B1-8C2C-18DFB8356DE5}" type="sibTrans" cxnId="{8DA3FCC1-43E2-4BBF-A268-B474996B625E}">
      <dgm:prSet/>
      <dgm:spPr/>
      <dgm:t>
        <a:bodyPr/>
        <a:lstStyle/>
        <a:p>
          <a:endParaRPr lang="ru-RU"/>
        </a:p>
      </dgm:t>
    </dgm:pt>
    <dgm:pt modelId="{745A35FF-65FC-4135-8122-BFFC40AA6F52}">
      <dgm:prSet phldrT="[Текст]" custT="1"/>
      <dgm:spPr/>
      <dgm:t>
        <a:bodyPr/>
        <a:lstStyle/>
        <a:p>
          <a:r>
            <a:rPr lang="uk-UA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ІІ черга</a:t>
          </a:r>
          <a:endParaRPr lang="ru-RU" sz="18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846B86-841F-4B6A-B38B-00F1D3A78F7D}" type="parTrans" cxnId="{AEC5A4E2-C092-40E1-82F0-80A3C479392B}">
      <dgm:prSet/>
      <dgm:spPr/>
      <dgm:t>
        <a:bodyPr/>
        <a:lstStyle/>
        <a:p>
          <a:endParaRPr lang="ru-RU"/>
        </a:p>
      </dgm:t>
    </dgm:pt>
    <dgm:pt modelId="{835454B2-1ADA-4AB7-8FB9-44BA6294F3C8}" type="sibTrans" cxnId="{AEC5A4E2-C092-40E1-82F0-80A3C479392B}">
      <dgm:prSet/>
      <dgm:spPr/>
      <dgm:t>
        <a:bodyPr/>
        <a:lstStyle/>
        <a:p>
          <a:endParaRPr lang="ru-RU"/>
        </a:p>
      </dgm:t>
    </dgm:pt>
    <dgm:pt modelId="{724B41EB-644F-4B98-9073-AF8729128060}">
      <dgm:prSet phldrT="[Текст]" custT="1"/>
      <dgm:spPr/>
      <dgm:t>
        <a:bodyPr/>
        <a:lstStyle/>
        <a:p>
          <a:r>
            <a:rPr lang="uk-UA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Рідні брати, сестри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FF16B6-5BC6-49F5-89DC-FCEBC772BDD4}" type="parTrans" cxnId="{B8422638-FD1F-4012-A3E3-EF129773CC12}">
      <dgm:prSet/>
      <dgm:spPr/>
      <dgm:t>
        <a:bodyPr/>
        <a:lstStyle/>
        <a:p>
          <a:endParaRPr lang="ru-RU"/>
        </a:p>
      </dgm:t>
    </dgm:pt>
    <dgm:pt modelId="{8A0E8486-7D80-4E08-ABDD-440EE8A9833B}" type="sibTrans" cxnId="{B8422638-FD1F-4012-A3E3-EF129773CC12}">
      <dgm:prSet/>
      <dgm:spPr/>
      <dgm:t>
        <a:bodyPr/>
        <a:lstStyle/>
        <a:p>
          <a:endParaRPr lang="ru-RU"/>
        </a:p>
      </dgm:t>
    </dgm:pt>
    <dgm:pt modelId="{BE78E98F-1552-4226-93DB-D10187072D39}">
      <dgm:prSet phldrT="[Текст]" custT="1"/>
      <dgm:spPr/>
      <dgm:t>
        <a:bodyPr/>
        <a:lstStyle/>
        <a:p>
          <a:r>
            <a:rPr lang="uk-UA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Бабуся, дідусь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D11BC3-4C64-400D-BA11-81190EC07AC4}" type="parTrans" cxnId="{042EFA62-691B-41CF-87FD-9BE1F9D3E1E1}">
      <dgm:prSet/>
      <dgm:spPr/>
      <dgm:t>
        <a:bodyPr/>
        <a:lstStyle/>
        <a:p>
          <a:endParaRPr lang="ru-RU"/>
        </a:p>
      </dgm:t>
    </dgm:pt>
    <dgm:pt modelId="{75834196-EB71-49A6-9537-08D4DE04B2BB}" type="sibTrans" cxnId="{042EFA62-691B-41CF-87FD-9BE1F9D3E1E1}">
      <dgm:prSet/>
      <dgm:spPr/>
      <dgm:t>
        <a:bodyPr/>
        <a:lstStyle/>
        <a:p>
          <a:endParaRPr lang="ru-RU"/>
        </a:p>
      </dgm:t>
    </dgm:pt>
    <dgm:pt modelId="{0CA2B86E-C375-409A-BE5A-ED12EF5CC197}">
      <dgm:prSet phldrT="[Текст]" custT="1"/>
      <dgm:spPr/>
      <dgm:t>
        <a:bodyPr/>
        <a:lstStyle/>
        <a:p>
          <a:r>
            <a:rPr lang="uk-UA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ІІІ черга</a:t>
          </a:r>
          <a:endParaRPr lang="ru-RU" sz="24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A62D5D-7A70-4C9D-B3B9-AA83A8CE2EE1}" type="parTrans" cxnId="{B761E21E-DB37-4754-AE43-B3EAF052609D}">
      <dgm:prSet/>
      <dgm:spPr/>
      <dgm:t>
        <a:bodyPr/>
        <a:lstStyle/>
        <a:p>
          <a:endParaRPr lang="ru-RU"/>
        </a:p>
      </dgm:t>
    </dgm:pt>
    <dgm:pt modelId="{FB60794F-1D66-4AF0-8E6B-6CC50F0D58C0}" type="sibTrans" cxnId="{B761E21E-DB37-4754-AE43-B3EAF052609D}">
      <dgm:prSet/>
      <dgm:spPr/>
      <dgm:t>
        <a:bodyPr/>
        <a:lstStyle/>
        <a:p>
          <a:endParaRPr lang="ru-RU"/>
        </a:p>
      </dgm:t>
    </dgm:pt>
    <dgm:pt modelId="{581F2054-9429-4831-9CA1-2AC7FE94E545}">
      <dgm:prSet phldrT="[Текст]" custT="1"/>
      <dgm:spPr/>
      <dgm:t>
        <a:bodyPr/>
        <a:lstStyle/>
        <a:p>
          <a:r>
            <a: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Рідні дядько і тітка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10FF80-3BB4-4C00-ADA0-605DD87E6FC1}" type="parTrans" cxnId="{E6CF272D-D7B9-4C45-92B0-B83557BEA91B}">
      <dgm:prSet/>
      <dgm:spPr/>
      <dgm:t>
        <a:bodyPr/>
        <a:lstStyle/>
        <a:p>
          <a:endParaRPr lang="ru-RU"/>
        </a:p>
      </dgm:t>
    </dgm:pt>
    <dgm:pt modelId="{E718758A-F751-4EA3-BB6C-B96BEA9ECE60}" type="sibTrans" cxnId="{E6CF272D-D7B9-4C45-92B0-B83557BEA91B}">
      <dgm:prSet/>
      <dgm:spPr/>
      <dgm:t>
        <a:bodyPr/>
        <a:lstStyle/>
        <a:p>
          <a:endParaRPr lang="ru-RU"/>
        </a:p>
      </dgm:t>
    </dgm:pt>
    <dgm:pt modelId="{82E04482-2068-47D8-9489-462F181F8BF1}">
      <dgm:prSet phldrT="[Текст]" custT="1"/>
      <dgm:spPr/>
      <dgm:t>
        <a:bodyPr/>
        <a:lstStyle/>
        <a:p>
          <a:r>
            <a:rPr lang="uk-UA" sz="11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Подружжя</a:t>
          </a:r>
          <a:endParaRPr lang="ru-RU" sz="11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6B6E0E-1F90-4D30-B503-6A13B313F8B0}" type="parTrans" cxnId="{9D2FB206-CE44-4601-A170-3DC5B55B96BA}">
      <dgm:prSet/>
      <dgm:spPr/>
      <dgm:t>
        <a:bodyPr/>
        <a:lstStyle/>
        <a:p>
          <a:endParaRPr lang="ru-RU"/>
        </a:p>
      </dgm:t>
    </dgm:pt>
    <dgm:pt modelId="{B03C5FFE-6F8A-497A-A12C-B6D2503DBD8F}" type="sibTrans" cxnId="{9D2FB206-CE44-4601-A170-3DC5B55B96BA}">
      <dgm:prSet/>
      <dgm:spPr/>
      <dgm:t>
        <a:bodyPr/>
        <a:lstStyle/>
        <a:p>
          <a:endParaRPr lang="ru-RU"/>
        </a:p>
      </dgm:t>
    </dgm:pt>
    <dgm:pt modelId="{6A363A6C-FEF7-450E-8EDA-BDBDBFAA1439}">
      <dgm:prSet phldrT="[Текст]" custT="1"/>
      <dgm:spPr/>
      <dgm:t>
        <a:bodyPr/>
        <a:lstStyle/>
        <a:p>
          <a:pPr algn="l"/>
          <a:r>
            <a:rPr lang="uk-UA" sz="1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en-US" sz="1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 </a:t>
          </a:r>
          <a:r>
            <a:rPr lang="uk-UA" sz="1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черга</a:t>
          </a:r>
        </a:p>
        <a:p>
          <a:pPr algn="ctr"/>
          <a:r>
            <a: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Особи, що проживали зі спадкодавцем однією родиною не менше 5 років до часу відкриття спадщини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2D609F-72A5-40CF-A218-D848888437FE}" type="sibTrans" cxnId="{E83C5BB9-EF8D-4322-B146-5FE664B0A2BB}">
      <dgm:prSet/>
      <dgm:spPr/>
      <dgm:t>
        <a:bodyPr/>
        <a:lstStyle/>
        <a:p>
          <a:endParaRPr lang="ru-RU"/>
        </a:p>
      </dgm:t>
    </dgm:pt>
    <dgm:pt modelId="{FF480EB4-CD36-437B-8AFF-28550EE3FBF2}" type="parTrans" cxnId="{E83C5BB9-EF8D-4322-B146-5FE664B0A2BB}">
      <dgm:prSet/>
      <dgm:spPr/>
      <dgm:t>
        <a:bodyPr/>
        <a:lstStyle/>
        <a:p>
          <a:endParaRPr lang="ru-RU"/>
        </a:p>
      </dgm:t>
    </dgm:pt>
    <dgm:pt modelId="{BADA7774-839C-4FDF-BC2A-A4FAE8BBDA79}">
      <dgm:prSet phldrT="[Текст]" custT="1"/>
      <dgm:spPr/>
      <dgm:t>
        <a:bodyPr/>
        <a:lstStyle/>
        <a:p>
          <a:pPr algn="l"/>
          <a:r>
            <a:rPr lang="en-US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</a:t>
          </a:r>
          <a:r>
            <a:rPr lang="uk-UA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черга</a:t>
          </a:r>
        </a:p>
        <a:p>
          <a:pPr algn="l"/>
          <a:r>
            <a:rPr lang="uk-UA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Родичі до шостого ступеня споріднення включно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1D2185-93E0-462E-8184-9444730049C1}" type="parTrans" cxnId="{98C662D0-EBCE-454B-95B9-8614CCD5F89A}">
      <dgm:prSet/>
      <dgm:spPr/>
      <dgm:t>
        <a:bodyPr/>
        <a:lstStyle/>
        <a:p>
          <a:endParaRPr lang="ru-RU"/>
        </a:p>
      </dgm:t>
    </dgm:pt>
    <dgm:pt modelId="{9429F211-08D7-4EC6-A91F-3FE20AA4C4CA}" type="sibTrans" cxnId="{98C662D0-EBCE-454B-95B9-8614CCD5F89A}">
      <dgm:prSet/>
      <dgm:spPr/>
      <dgm:t>
        <a:bodyPr/>
        <a:lstStyle/>
        <a:p>
          <a:endParaRPr lang="ru-RU"/>
        </a:p>
      </dgm:t>
    </dgm:pt>
    <dgm:pt modelId="{11DDA621-ECA9-4E1D-8B87-9280F2245744}" type="pres">
      <dgm:prSet presAssocID="{4C288868-D915-49D2-8D74-ECC4A52EC77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E69F69A5-BB0B-4350-ABF9-420BAC542FA4}" type="pres">
      <dgm:prSet presAssocID="{4C288868-D915-49D2-8D74-ECC4A52EC77B}" presName="pyramid" presStyleLbl="node1" presStyleIdx="0" presStyleCnt="1"/>
      <dgm:spPr/>
    </dgm:pt>
    <dgm:pt modelId="{E2AF6909-2A91-423A-9176-FE87D81F5CF9}" type="pres">
      <dgm:prSet presAssocID="{4C288868-D915-49D2-8D74-ECC4A52EC77B}" presName="theList" presStyleCnt="0"/>
      <dgm:spPr/>
    </dgm:pt>
    <dgm:pt modelId="{139A9E8F-6487-48F2-8EC8-02752DEA8F0D}" type="pres">
      <dgm:prSet presAssocID="{03F74EC1-23EA-45BC-A226-2CD8B5015FBD}" presName="aNode" presStyleLbl="fgAcc1" presStyleIdx="0" presStyleCnt="5" custScaleX="106731" custScaleY="184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E10A31-80D4-42E8-9210-71D8896E9F0C}" type="pres">
      <dgm:prSet presAssocID="{03F74EC1-23EA-45BC-A226-2CD8B5015FBD}" presName="aSpace" presStyleCnt="0"/>
      <dgm:spPr/>
    </dgm:pt>
    <dgm:pt modelId="{DC6360F7-99DC-46F4-B41D-F452A06D4FCB}" type="pres">
      <dgm:prSet presAssocID="{745A35FF-65FC-4135-8122-BFFC40AA6F52}" presName="aNode" presStyleLbl="fgAcc1" presStyleIdx="1" presStyleCnt="5" custScaleX="107213" custScaleY="164095" custLinFactNeighborX="-962" custLinFactNeighborY="-41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E01C1-DD87-4CAB-A62D-4DC3D7EFCEFC}" type="pres">
      <dgm:prSet presAssocID="{745A35FF-65FC-4135-8122-BFFC40AA6F52}" presName="aSpace" presStyleCnt="0"/>
      <dgm:spPr/>
    </dgm:pt>
    <dgm:pt modelId="{D0284EE6-15F1-42B1-9B54-4FF31F582DCC}" type="pres">
      <dgm:prSet presAssocID="{0CA2B86E-C375-409A-BE5A-ED12EF5CC197}" presName="aNode" presStyleLbl="fgAcc1" presStyleIdx="2" presStyleCnt="5" custScaleX="105530" custScaleY="1494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911545-5C3A-4DAF-BA28-69EE178D4AAF}" type="pres">
      <dgm:prSet presAssocID="{0CA2B86E-C375-409A-BE5A-ED12EF5CC197}" presName="aSpace" presStyleCnt="0"/>
      <dgm:spPr/>
    </dgm:pt>
    <dgm:pt modelId="{E25C791B-1944-46DD-97F4-B81331C2FD64}" type="pres">
      <dgm:prSet presAssocID="{6A363A6C-FEF7-450E-8EDA-BDBDBFAA1439}" presName="aNode" presStyleLbl="fgAcc1" presStyleIdx="3" presStyleCnt="5" custScaleX="104327" custScaleY="1761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E11CD5-9072-4492-932D-ED66AFDAFAAC}" type="pres">
      <dgm:prSet presAssocID="{6A363A6C-FEF7-450E-8EDA-BDBDBFAA1439}" presName="aSpace" presStyleCnt="0"/>
      <dgm:spPr/>
    </dgm:pt>
    <dgm:pt modelId="{575D1407-0A60-493D-B96F-D40AF5F48500}" type="pres">
      <dgm:prSet presAssocID="{BADA7774-839C-4FDF-BC2A-A4FAE8BBDA79}" presName="aNode" presStyleLbl="fgAcc1" presStyleIdx="4" presStyleCnt="5" custScaleX="100962" custScaleY="1555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6A1E42-AFA1-4B03-8270-7FFA4E8830A4}" type="pres">
      <dgm:prSet presAssocID="{BADA7774-839C-4FDF-BC2A-A4FAE8BBDA79}" presName="aSpace" presStyleCnt="0"/>
      <dgm:spPr/>
    </dgm:pt>
  </dgm:ptLst>
  <dgm:cxnLst>
    <dgm:cxn modelId="{101926E9-1D36-45E2-8760-FD2303CBE4A4}" type="presOf" srcId="{745A35FF-65FC-4135-8122-BFFC40AA6F52}" destId="{DC6360F7-99DC-46F4-B41D-F452A06D4FCB}" srcOrd="0" destOrd="0" presId="urn:microsoft.com/office/officeart/2005/8/layout/pyramid2"/>
    <dgm:cxn modelId="{9D2FB206-CE44-4601-A170-3DC5B55B96BA}" srcId="{03F74EC1-23EA-45BC-A226-2CD8B5015FBD}" destId="{82E04482-2068-47D8-9489-462F181F8BF1}" srcOrd="1" destOrd="0" parTransId="{0D6B6E0E-1F90-4D30-B503-6A13B313F8B0}" sibTransId="{B03C5FFE-6F8A-497A-A12C-B6D2503DBD8F}"/>
    <dgm:cxn modelId="{1003824E-0EA8-46D8-A817-BB87E6EA6F2C}" type="presOf" srcId="{BADA7774-839C-4FDF-BC2A-A4FAE8BBDA79}" destId="{575D1407-0A60-493D-B96F-D40AF5F48500}" srcOrd="0" destOrd="0" presId="urn:microsoft.com/office/officeart/2005/8/layout/pyramid2"/>
    <dgm:cxn modelId="{A72A9001-535A-4C2A-9124-2FCD37E93E36}" type="presOf" srcId="{6A363A6C-FEF7-450E-8EDA-BDBDBFAA1439}" destId="{E25C791B-1944-46DD-97F4-B81331C2FD64}" srcOrd="0" destOrd="0" presId="urn:microsoft.com/office/officeart/2005/8/layout/pyramid2"/>
    <dgm:cxn modelId="{B761E21E-DB37-4754-AE43-B3EAF052609D}" srcId="{4C288868-D915-49D2-8D74-ECC4A52EC77B}" destId="{0CA2B86E-C375-409A-BE5A-ED12EF5CC197}" srcOrd="2" destOrd="0" parTransId="{9BA62D5D-7A70-4C9D-B3B9-AA83A8CE2EE1}" sibTransId="{FB60794F-1D66-4AF0-8E6B-6CC50F0D58C0}"/>
    <dgm:cxn modelId="{042EFA62-691B-41CF-87FD-9BE1F9D3E1E1}" srcId="{745A35FF-65FC-4135-8122-BFFC40AA6F52}" destId="{BE78E98F-1552-4226-93DB-D10187072D39}" srcOrd="1" destOrd="0" parTransId="{DCD11BC3-4C64-400D-BA11-81190EC07AC4}" sibTransId="{75834196-EB71-49A6-9537-08D4DE04B2BB}"/>
    <dgm:cxn modelId="{BCC7D1C3-AC76-47E4-8590-5FEB58D9800E}" type="presOf" srcId="{BE78E98F-1552-4226-93DB-D10187072D39}" destId="{DC6360F7-99DC-46F4-B41D-F452A06D4FCB}" srcOrd="0" destOrd="2" presId="urn:microsoft.com/office/officeart/2005/8/layout/pyramid2"/>
    <dgm:cxn modelId="{9495F513-3D15-4134-9873-8139967D2AA4}" type="presOf" srcId="{955058F7-92A4-42AC-819C-B54D7AE0DC14}" destId="{139A9E8F-6487-48F2-8EC8-02752DEA8F0D}" srcOrd="0" destOrd="1" presId="urn:microsoft.com/office/officeart/2005/8/layout/pyramid2"/>
    <dgm:cxn modelId="{98C662D0-EBCE-454B-95B9-8614CCD5F89A}" srcId="{4C288868-D915-49D2-8D74-ECC4A52EC77B}" destId="{BADA7774-839C-4FDF-BC2A-A4FAE8BBDA79}" srcOrd="4" destOrd="0" parTransId="{221D2185-93E0-462E-8184-9444730049C1}" sibTransId="{9429F211-08D7-4EC6-A91F-3FE20AA4C4CA}"/>
    <dgm:cxn modelId="{B8422638-FD1F-4012-A3E3-EF129773CC12}" srcId="{745A35FF-65FC-4135-8122-BFFC40AA6F52}" destId="{724B41EB-644F-4B98-9073-AF8729128060}" srcOrd="0" destOrd="0" parTransId="{55FF16B6-5BC6-49F5-89DC-FCEBC772BDD4}" sibTransId="{8A0E8486-7D80-4E08-ABDD-440EE8A9833B}"/>
    <dgm:cxn modelId="{2546E595-5241-40FA-9392-17AAB919D291}" type="presOf" srcId="{724B41EB-644F-4B98-9073-AF8729128060}" destId="{DC6360F7-99DC-46F4-B41D-F452A06D4FCB}" srcOrd="0" destOrd="1" presId="urn:microsoft.com/office/officeart/2005/8/layout/pyramid2"/>
    <dgm:cxn modelId="{4762337F-8A24-49BA-84AE-69EE9E5F9B1C}" srcId="{4C288868-D915-49D2-8D74-ECC4A52EC77B}" destId="{03F74EC1-23EA-45BC-A226-2CD8B5015FBD}" srcOrd="0" destOrd="0" parTransId="{66E448B1-8BF4-48E3-BAE6-F0931AA74328}" sibTransId="{F19FFF94-37FE-45DD-9E51-AB17C7B2EF53}"/>
    <dgm:cxn modelId="{8EEC6C55-EBDA-4EE4-9EC4-72EB3E51C963}" srcId="{03F74EC1-23EA-45BC-A226-2CD8B5015FBD}" destId="{955058F7-92A4-42AC-819C-B54D7AE0DC14}" srcOrd="0" destOrd="0" parTransId="{986F6E2C-C1B4-4DF4-89E9-53471D0ADB03}" sibTransId="{199A4C1B-DD36-4A5F-B82F-89164EB4E495}"/>
    <dgm:cxn modelId="{E83C5BB9-EF8D-4322-B146-5FE664B0A2BB}" srcId="{4C288868-D915-49D2-8D74-ECC4A52EC77B}" destId="{6A363A6C-FEF7-450E-8EDA-BDBDBFAA1439}" srcOrd="3" destOrd="0" parTransId="{FF480EB4-CD36-437B-8AFF-28550EE3FBF2}" sibTransId="{B22D609F-72A5-40CF-A218-D848888437FE}"/>
    <dgm:cxn modelId="{EA5901A4-C7F2-428A-B2A9-C69E24D6ECCC}" type="presOf" srcId="{82E04482-2068-47D8-9489-462F181F8BF1}" destId="{139A9E8F-6487-48F2-8EC8-02752DEA8F0D}" srcOrd="0" destOrd="2" presId="urn:microsoft.com/office/officeart/2005/8/layout/pyramid2"/>
    <dgm:cxn modelId="{AEC5A4E2-C092-40E1-82F0-80A3C479392B}" srcId="{4C288868-D915-49D2-8D74-ECC4A52EC77B}" destId="{745A35FF-65FC-4135-8122-BFFC40AA6F52}" srcOrd="1" destOrd="0" parTransId="{A0846B86-841F-4B6A-B38B-00F1D3A78F7D}" sibTransId="{835454B2-1ADA-4AB7-8FB9-44BA6294F3C8}"/>
    <dgm:cxn modelId="{E6CF272D-D7B9-4C45-92B0-B83557BEA91B}" srcId="{0CA2B86E-C375-409A-BE5A-ED12EF5CC197}" destId="{581F2054-9429-4831-9CA1-2AC7FE94E545}" srcOrd="0" destOrd="0" parTransId="{4A10FF80-3BB4-4C00-ADA0-605DD87E6FC1}" sibTransId="{E718758A-F751-4EA3-BB6C-B96BEA9ECE60}"/>
    <dgm:cxn modelId="{8DA3FCC1-43E2-4BBF-A268-B474996B625E}" srcId="{03F74EC1-23EA-45BC-A226-2CD8B5015FBD}" destId="{4F3EEF9E-2EDC-4F57-A46D-E86159C65C74}" srcOrd="2" destOrd="0" parTransId="{2BC50BCE-FB04-4C6F-A65E-BF93147677C6}" sibTransId="{203C77B9-D418-46B1-8C2C-18DFB8356DE5}"/>
    <dgm:cxn modelId="{2CD25C74-EE1E-40D1-81CB-1212F98F8FEE}" type="presOf" srcId="{4C288868-D915-49D2-8D74-ECC4A52EC77B}" destId="{11DDA621-ECA9-4E1D-8B87-9280F2245744}" srcOrd="0" destOrd="0" presId="urn:microsoft.com/office/officeart/2005/8/layout/pyramid2"/>
    <dgm:cxn modelId="{A7267522-D4FC-4BB3-B1D3-671F72A1BB96}" type="presOf" srcId="{0CA2B86E-C375-409A-BE5A-ED12EF5CC197}" destId="{D0284EE6-15F1-42B1-9B54-4FF31F582DCC}" srcOrd="0" destOrd="0" presId="urn:microsoft.com/office/officeart/2005/8/layout/pyramid2"/>
    <dgm:cxn modelId="{F7604BE6-972F-4F0B-8C89-B4D8ACFCBC9F}" type="presOf" srcId="{581F2054-9429-4831-9CA1-2AC7FE94E545}" destId="{D0284EE6-15F1-42B1-9B54-4FF31F582DCC}" srcOrd="0" destOrd="1" presId="urn:microsoft.com/office/officeart/2005/8/layout/pyramid2"/>
    <dgm:cxn modelId="{5C75EE5D-087C-4075-96B5-19063859F854}" type="presOf" srcId="{03F74EC1-23EA-45BC-A226-2CD8B5015FBD}" destId="{139A9E8F-6487-48F2-8EC8-02752DEA8F0D}" srcOrd="0" destOrd="0" presId="urn:microsoft.com/office/officeart/2005/8/layout/pyramid2"/>
    <dgm:cxn modelId="{F320B71F-4338-4A2D-9A9D-E7A0A1B8E048}" type="presOf" srcId="{4F3EEF9E-2EDC-4F57-A46D-E86159C65C74}" destId="{139A9E8F-6487-48F2-8EC8-02752DEA8F0D}" srcOrd="0" destOrd="3" presId="urn:microsoft.com/office/officeart/2005/8/layout/pyramid2"/>
    <dgm:cxn modelId="{A4FFC5D1-2CBB-4419-BD17-620937E71DFB}" type="presParOf" srcId="{11DDA621-ECA9-4E1D-8B87-9280F2245744}" destId="{E69F69A5-BB0B-4350-ABF9-420BAC542FA4}" srcOrd="0" destOrd="0" presId="urn:microsoft.com/office/officeart/2005/8/layout/pyramid2"/>
    <dgm:cxn modelId="{364C25DD-F894-40A9-8562-58CCBE577FA6}" type="presParOf" srcId="{11DDA621-ECA9-4E1D-8B87-9280F2245744}" destId="{E2AF6909-2A91-423A-9176-FE87D81F5CF9}" srcOrd="1" destOrd="0" presId="urn:microsoft.com/office/officeart/2005/8/layout/pyramid2"/>
    <dgm:cxn modelId="{264416B4-488C-426B-ADC8-EA035F0DF9B4}" type="presParOf" srcId="{E2AF6909-2A91-423A-9176-FE87D81F5CF9}" destId="{139A9E8F-6487-48F2-8EC8-02752DEA8F0D}" srcOrd="0" destOrd="0" presId="urn:microsoft.com/office/officeart/2005/8/layout/pyramid2"/>
    <dgm:cxn modelId="{0162B418-247D-4EBA-A13E-85CF1BA0B7CD}" type="presParOf" srcId="{E2AF6909-2A91-423A-9176-FE87D81F5CF9}" destId="{CEE10A31-80D4-42E8-9210-71D8896E9F0C}" srcOrd="1" destOrd="0" presId="urn:microsoft.com/office/officeart/2005/8/layout/pyramid2"/>
    <dgm:cxn modelId="{A771BF58-10D2-4046-85FF-5F2208267E6A}" type="presParOf" srcId="{E2AF6909-2A91-423A-9176-FE87D81F5CF9}" destId="{DC6360F7-99DC-46F4-B41D-F452A06D4FCB}" srcOrd="2" destOrd="0" presId="urn:microsoft.com/office/officeart/2005/8/layout/pyramid2"/>
    <dgm:cxn modelId="{30F3A2C9-6C0F-4D5A-99AC-AABC4427AF2B}" type="presParOf" srcId="{E2AF6909-2A91-423A-9176-FE87D81F5CF9}" destId="{985E01C1-DD87-4CAB-A62D-4DC3D7EFCEFC}" srcOrd="3" destOrd="0" presId="urn:microsoft.com/office/officeart/2005/8/layout/pyramid2"/>
    <dgm:cxn modelId="{5525D975-C528-44FE-BD39-8DDDC6FCA48C}" type="presParOf" srcId="{E2AF6909-2A91-423A-9176-FE87D81F5CF9}" destId="{D0284EE6-15F1-42B1-9B54-4FF31F582DCC}" srcOrd="4" destOrd="0" presId="urn:microsoft.com/office/officeart/2005/8/layout/pyramid2"/>
    <dgm:cxn modelId="{C8DDF552-9FE9-4697-9023-E4210DEBE9A0}" type="presParOf" srcId="{E2AF6909-2A91-423A-9176-FE87D81F5CF9}" destId="{9B911545-5C3A-4DAF-BA28-69EE178D4AAF}" srcOrd="5" destOrd="0" presId="urn:microsoft.com/office/officeart/2005/8/layout/pyramid2"/>
    <dgm:cxn modelId="{98BBCB15-B33A-4981-91CA-4A72A8DE970B}" type="presParOf" srcId="{E2AF6909-2A91-423A-9176-FE87D81F5CF9}" destId="{E25C791B-1944-46DD-97F4-B81331C2FD64}" srcOrd="6" destOrd="0" presId="urn:microsoft.com/office/officeart/2005/8/layout/pyramid2"/>
    <dgm:cxn modelId="{8A1F3D9D-752C-4ED7-91DD-FE01342808B9}" type="presParOf" srcId="{E2AF6909-2A91-423A-9176-FE87D81F5CF9}" destId="{FEE11CD5-9072-4492-932D-ED66AFDAFAAC}" srcOrd="7" destOrd="0" presId="urn:microsoft.com/office/officeart/2005/8/layout/pyramid2"/>
    <dgm:cxn modelId="{05E1E08F-CA52-49D1-89B1-208986CF5FFE}" type="presParOf" srcId="{E2AF6909-2A91-423A-9176-FE87D81F5CF9}" destId="{575D1407-0A60-493D-B96F-D40AF5F48500}" srcOrd="8" destOrd="0" presId="urn:microsoft.com/office/officeart/2005/8/layout/pyramid2"/>
    <dgm:cxn modelId="{7A8971DF-E595-4845-9E3B-992AC05157E9}" type="presParOf" srcId="{E2AF6909-2A91-423A-9176-FE87D81F5CF9}" destId="{E56A1E42-AFA1-4B03-8270-7FFA4E8830A4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749393-4B57-4D90-BBE0-34DE16A6A110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5A4B347-E79B-4B2F-A8C0-1C18F75028B5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Батьки, позбавлені батьківських прав</a:t>
          </a:r>
          <a:endParaRPr lang="ru-RU" dirty="0">
            <a:solidFill>
              <a:schemeClr val="tx1"/>
            </a:solidFill>
          </a:endParaRPr>
        </a:p>
      </dgm:t>
    </dgm:pt>
    <dgm:pt modelId="{E4713770-AE4E-4725-B922-8E42E5140376}" type="parTrans" cxnId="{98BFA9C3-C96B-4EFF-AC4E-6E39C9660302}">
      <dgm:prSet/>
      <dgm:spPr/>
      <dgm:t>
        <a:bodyPr/>
        <a:lstStyle/>
        <a:p>
          <a:endParaRPr lang="ru-RU"/>
        </a:p>
      </dgm:t>
    </dgm:pt>
    <dgm:pt modelId="{FFB2755C-9AD8-411A-8894-F31798D45DE6}" type="sibTrans" cxnId="{98BFA9C3-C96B-4EFF-AC4E-6E39C9660302}">
      <dgm:prSet/>
      <dgm:spPr/>
      <dgm:t>
        <a:bodyPr/>
        <a:lstStyle/>
        <a:p>
          <a:endParaRPr lang="ru-RU"/>
        </a:p>
      </dgm:t>
    </dgm:pt>
    <dgm:pt modelId="{6088B4F0-7AA3-4493-A89A-BFC53358D2E6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Особи, які ухиляються від обов'язків утримання</a:t>
          </a:r>
          <a:endParaRPr lang="ru-RU" dirty="0">
            <a:solidFill>
              <a:schemeClr val="tx1"/>
            </a:solidFill>
          </a:endParaRPr>
        </a:p>
      </dgm:t>
    </dgm:pt>
    <dgm:pt modelId="{9AACC8F8-D14A-46C7-8958-A010FA654618}" type="parTrans" cxnId="{5B4B9624-631C-49D7-82BE-9FD8AB0B157E}">
      <dgm:prSet/>
      <dgm:spPr/>
      <dgm:t>
        <a:bodyPr/>
        <a:lstStyle/>
        <a:p>
          <a:endParaRPr lang="ru-RU"/>
        </a:p>
      </dgm:t>
    </dgm:pt>
    <dgm:pt modelId="{58D0869A-59B4-4CF3-B4CA-FBB797CBE43C}" type="sibTrans" cxnId="{5B4B9624-631C-49D7-82BE-9FD8AB0B157E}">
      <dgm:prSet/>
      <dgm:spPr/>
      <dgm:t>
        <a:bodyPr/>
        <a:lstStyle/>
        <a:p>
          <a:endParaRPr lang="ru-RU"/>
        </a:p>
      </dgm:t>
    </dgm:pt>
    <dgm:pt modelId="{0E220420-DB6B-4B51-94C4-3CC14C4EDDFF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При недійсності браку</a:t>
          </a:r>
          <a:endParaRPr lang="ru-RU" dirty="0">
            <a:solidFill>
              <a:schemeClr val="tx1"/>
            </a:solidFill>
          </a:endParaRPr>
        </a:p>
      </dgm:t>
    </dgm:pt>
    <dgm:pt modelId="{F6868351-21D0-47BA-8B3F-99ADEF9AC720}" type="parTrans" cxnId="{2CB838B2-2AEF-4D93-A978-0C61DCAC2F0A}">
      <dgm:prSet/>
      <dgm:spPr/>
      <dgm:t>
        <a:bodyPr/>
        <a:lstStyle/>
        <a:p>
          <a:endParaRPr lang="ru-RU"/>
        </a:p>
      </dgm:t>
    </dgm:pt>
    <dgm:pt modelId="{F5CC075D-E826-4204-9411-0A6CC8D1F8AD}" type="sibTrans" cxnId="{2CB838B2-2AEF-4D93-A978-0C61DCAC2F0A}">
      <dgm:prSet/>
      <dgm:spPr/>
      <dgm:t>
        <a:bodyPr/>
        <a:lstStyle/>
        <a:p>
          <a:endParaRPr lang="ru-RU"/>
        </a:p>
      </dgm:t>
    </dgm:pt>
    <dgm:pt modelId="{4E3BF857-8770-4F3D-A043-0849F1FC9536}" type="pres">
      <dgm:prSet presAssocID="{2A749393-4B57-4D90-BBE0-34DE16A6A110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B48AD53-D7D4-45CF-9F0C-0DC5824047D2}" type="pres">
      <dgm:prSet presAssocID="{55A4B347-E79B-4B2F-A8C0-1C18F75028B5}" presName="composite" presStyleCnt="0"/>
      <dgm:spPr/>
    </dgm:pt>
    <dgm:pt modelId="{7CCBA4E2-37FB-443A-B8D2-C2A1543B93D6}" type="pres">
      <dgm:prSet presAssocID="{55A4B347-E79B-4B2F-A8C0-1C18F75028B5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7F9D22-9490-488C-81AB-C257987B5B6F}" type="pres">
      <dgm:prSet presAssocID="{55A4B347-E79B-4B2F-A8C0-1C18F75028B5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433CD3-4617-469B-A7D3-E2AAAC751152}" type="pres">
      <dgm:prSet presAssocID="{55A4B347-E79B-4B2F-A8C0-1C18F75028B5}" presName="BalanceSpacing" presStyleCnt="0"/>
      <dgm:spPr/>
    </dgm:pt>
    <dgm:pt modelId="{9B98E6EF-E528-49B6-8D3D-7805AEC288E2}" type="pres">
      <dgm:prSet presAssocID="{55A4B347-E79B-4B2F-A8C0-1C18F75028B5}" presName="BalanceSpacing1" presStyleCnt="0"/>
      <dgm:spPr/>
    </dgm:pt>
    <dgm:pt modelId="{3542D3FD-A661-4E06-9F57-7FC3117C4C0E}" type="pres">
      <dgm:prSet presAssocID="{FFB2755C-9AD8-411A-8894-F31798D45DE6}" presName="Accent1Text" presStyleLbl="node1" presStyleIdx="1" presStyleCnt="6"/>
      <dgm:spPr/>
      <dgm:t>
        <a:bodyPr/>
        <a:lstStyle/>
        <a:p>
          <a:endParaRPr lang="ru-RU"/>
        </a:p>
      </dgm:t>
    </dgm:pt>
    <dgm:pt modelId="{E51602AD-C74D-43EF-8B74-46DC15E0AF68}" type="pres">
      <dgm:prSet presAssocID="{FFB2755C-9AD8-411A-8894-F31798D45DE6}" presName="spaceBetweenRectangles" presStyleCnt="0"/>
      <dgm:spPr/>
    </dgm:pt>
    <dgm:pt modelId="{67F7273E-DE2E-471C-A9D6-A0844BB36087}" type="pres">
      <dgm:prSet presAssocID="{6088B4F0-7AA3-4493-A89A-BFC53358D2E6}" presName="composite" presStyleCnt="0"/>
      <dgm:spPr/>
    </dgm:pt>
    <dgm:pt modelId="{93053BC0-C58E-4ADA-8D1E-6F9E30EE5EEE}" type="pres">
      <dgm:prSet presAssocID="{6088B4F0-7AA3-4493-A89A-BFC53358D2E6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79C48B-4F12-44CA-91D6-E292EF74E55A}" type="pres">
      <dgm:prSet presAssocID="{6088B4F0-7AA3-4493-A89A-BFC53358D2E6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051443-EAC2-4609-9292-3055ED3F0753}" type="pres">
      <dgm:prSet presAssocID="{6088B4F0-7AA3-4493-A89A-BFC53358D2E6}" presName="BalanceSpacing" presStyleCnt="0"/>
      <dgm:spPr/>
    </dgm:pt>
    <dgm:pt modelId="{0CB219CA-F805-4439-BF65-617269CD948E}" type="pres">
      <dgm:prSet presAssocID="{6088B4F0-7AA3-4493-A89A-BFC53358D2E6}" presName="BalanceSpacing1" presStyleCnt="0"/>
      <dgm:spPr/>
    </dgm:pt>
    <dgm:pt modelId="{41ADDC2F-CB72-4D7D-A8F3-436D145B960F}" type="pres">
      <dgm:prSet presAssocID="{58D0869A-59B4-4CF3-B4CA-FBB797CBE43C}" presName="Accent1Text" presStyleLbl="node1" presStyleIdx="3" presStyleCnt="6"/>
      <dgm:spPr/>
      <dgm:t>
        <a:bodyPr/>
        <a:lstStyle/>
        <a:p>
          <a:endParaRPr lang="ru-RU"/>
        </a:p>
      </dgm:t>
    </dgm:pt>
    <dgm:pt modelId="{CE6FDF81-D679-4265-BD5E-1D436B4C7024}" type="pres">
      <dgm:prSet presAssocID="{58D0869A-59B4-4CF3-B4CA-FBB797CBE43C}" presName="spaceBetweenRectangles" presStyleCnt="0"/>
      <dgm:spPr/>
    </dgm:pt>
    <dgm:pt modelId="{3F7AD60A-80A4-4FF7-97D2-E4BEC6654C27}" type="pres">
      <dgm:prSet presAssocID="{0E220420-DB6B-4B51-94C4-3CC14C4EDDFF}" presName="composite" presStyleCnt="0"/>
      <dgm:spPr/>
    </dgm:pt>
    <dgm:pt modelId="{A9C562B7-F7FA-41B7-9B2E-C281D69A8B84}" type="pres">
      <dgm:prSet presAssocID="{0E220420-DB6B-4B51-94C4-3CC14C4EDDFF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2487EA-BD77-4893-8EE8-F10DF0CBB1DA}" type="pres">
      <dgm:prSet presAssocID="{0E220420-DB6B-4B51-94C4-3CC14C4EDDFF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3C0DCC-EFDC-4180-B5DB-7252B9287C32}" type="pres">
      <dgm:prSet presAssocID="{0E220420-DB6B-4B51-94C4-3CC14C4EDDFF}" presName="BalanceSpacing" presStyleCnt="0"/>
      <dgm:spPr/>
    </dgm:pt>
    <dgm:pt modelId="{9E39040A-18D3-4D93-B1CB-44FF62EC9B6F}" type="pres">
      <dgm:prSet presAssocID="{0E220420-DB6B-4B51-94C4-3CC14C4EDDFF}" presName="BalanceSpacing1" presStyleCnt="0"/>
      <dgm:spPr/>
    </dgm:pt>
    <dgm:pt modelId="{0A5802A5-B581-419D-A365-B3EFC5016E2A}" type="pres">
      <dgm:prSet presAssocID="{F5CC075D-E826-4204-9411-0A6CC8D1F8AD}" presName="Accent1Text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910D1B73-7222-48AF-8D6B-526EDA230A9D}" type="presOf" srcId="{F5CC075D-E826-4204-9411-0A6CC8D1F8AD}" destId="{0A5802A5-B581-419D-A365-B3EFC5016E2A}" srcOrd="0" destOrd="0" presId="urn:microsoft.com/office/officeart/2008/layout/AlternatingHexagons"/>
    <dgm:cxn modelId="{7BC9DC05-9C1F-4149-8067-9E72BAE73B89}" type="presOf" srcId="{58D0869A-59B4-4CF3-B4CA-FBB797CBE43C}" destId="{41ADDC2F-CB72-4D7D-A8F3-436D145B960F}" srcOrd="0" destOrd="0" presId="urn:microsoft.com/office/officeart/2008/layout/AlternatingHexagons"/>
    <dgm:cxn modelId="{5B4B9624-631C-49D7-82BE-9FD8AB0B157E}" srcId="{2A749393-4B57-4D90-BBE0-34DE16A6A110}" destId="{6088B4F0-7AA3-4493-A89A-BFC53358D2E6}" srcOrd="1" destOrd="0" parTransId="{9AACC8F8-D14A-46C7-8958-A010FA654618}" sibTransId="{58D0869A-59B4-4CF3-B4CA-FBB797CBE43C}"/>
    <dgm:cxn modelId="{98BFA9C3-C96B-4EFF-AC4E-6E39C9660302}" srcId="{2A749393-4B57-4D90-BBE0-34DE16A6A110}" destId="{55A4B347-E79B-4B2F-A8C0-1C18F75028B5}" srcOrd="0" destOrd="0" parTransId="{E4713770-AE4E-4725-B922-8E42E5140376}" sibTransId="{FFB2755C-9AD8-411A-8894-F31798D45DE6}"/>
    <dgm:cxn modelId="{25A5E636-25FC-4623-8F5B-AD2D7047C273}" type="presOf" srcId="{2A749393-4B57-4D90-BBE0-34DE16A6A110}" destId="{4E3BF857-8770-4F3D-A043-0849F1FC9536}" srcOrd="0" destOrd="0" presId="urn:microsoft.com/office/officeart/2008/layout/AlternatingHexagons"/>
    <dgm:cxn modelId="{B37ABB21-A911-43A2-B685-A9F58C4C682E}" type="presOf" srcId="{6088B4F0-7AA3-4493-A89A-BFC53358D2E6}" destId="{93053BC0-C58E-4ADA-8D1E-6F9E30EE5EEE}" srcOrd="0" destOrd="0" presId="urn:microsoft.com/office/officeart/2008/layout/AlternatingHexagons"/>
    <dgm:cxn modelId="{67AC5A29-99E8-4FE9-B8FC-5D38A74A607E}" type="presOf" srcId="{FFB2755C-9AD8-411A-8894-F31798D45DE6}" destId="{3542D3FD-A661-4E06-9F57-7FC3117C4C0E}" srcOrd="0" destOrd="0" presId="urn:microsoft.com/office/officeart/2008/layout/AlternatingHexagons"/>
    <dgm:cxn modelId="{31ED6C2B-1F7B-4841-B701-C1336EC536F7}" type="presOf" srcId="{55A4B347-E79B-4B2F-A8C0-1C18F75028B5}" destId="{7CCBA4E2-37FB-443A-B8D2-C2A1543B93D6}" srcOrd="0" destOrd="0" presId="urn:microsoft.com/office/officeart/2008/layout/AlternatingHexagons"/>
    <dgm:cxn modelId="{0AA4B5E8-3500-46EC-8291-924FBFCFCD42}" type="presOf" srcId="{0E220420-DB6B-4B51-94C4-3CC14C4EDDFF}" destId="{A9C562B7-F7FA-41B7-9B2E-C281D69A8B84}" srcOrd="0" destOrd="0" presId="urn:microsoft.com/office/officeart/2008/layout/AlternatingHexagons"/>
    <dgm:cxn modelId="{2CB838B2-2AEF-4D93-A978-0C61DCAC2F0A}" srcId="{2A749393-4B57-4D90-BBE0-34DE16A6A110}" destId="{0E220420-DB6B-4B51-94C4-3CC14C4EDDFF}" srcOrd="2" destOrd="0" parTransId="{F6868351-21D0-47BA-8B3F-99ADEF9AC720}" sibTransId="{F5CC075D-E826-4204-9411-0A6CC8D1F8AD}"/>
    <dgm:cxn modelId="{0A2B0CED-2FAC-47C1-B560-7A92B18F3E8A}" type="presParOf" srcId="{4E3BF857-8770-4F3D-A043-0849F1FC9536}" destId="{DB48AD53-D7D4-45CF-9F0C-0DC5824047D2}" srcOrd="0" destOrd="0" presId="urn:microsoft.com/office/officeart/2008/layout/AlternatingHexagons"/>
    <dgm:cxn modelId="{2097DB4A-935D-4028-A2A6-AD707CAD0A5F}" type="presParOf" srcId="{DB48AD53-D7D4-45CF-9F0C-0DC5824047D2}" destId="{7CCBA4E2-37FB-443A-B8D2-C2A1543B93D6}" srcOrd="0" destOrd="0" presId="urn:microsoft.com/office/officeart/2008/layout/AlternatingHexagons"/>
    <dgm:cxn modelId="{C140A134-5DF0-459E-88CE-CDD60FF2A16F}" type="presParOf" srcId="{DB48AD53-D7D4-45CF-9F0C-0DC5824047D2}" destId="{807F9D22-9490-488C-81AB-C257987B5B6F}" srcOrd="1" destOrd="0" presId="urn:microsoft.com/office/officeart/2008/layout/AlternatingHexagons"/>
    <dgm:cxn modelId="{E797D618-0F27-4836-91FB-6A3E80E6012F}" type="presParOf" srcId="{DB48AD53-D7D4-45CF-9F0C-0DC5824047D2}" destId="{61433CD3-4617-469B-A7D3-E2AAAC751152}" srcOrd="2" destOrd="0" presId="urn:microsoft.com/office/officeart/2008/layout/AlternatingHexagons"/>
    <dgm:cxn modelId="{AD9EB1DA-244E-406F-B040-6C9B798266F8}" type="presParOf" srcId="{DB48AD53-D7D4-45CF-9F0C-0DC5824047D2}" destId="{9B98E6EF-E528-49B6-8D3D-7805AEC288E2}" srcOrd="3" destOrd="0" presId="urn:microsoft.com/office/officeart/2008/layout/AlternatingHexagons"/>
    <dgm:cxn modelId="{59C18FC7-5E7C-4E86-AFDF-4056A780FEC5}" type="presParOf" srcId="{DB48AD53-D7D4-45CF-9F0C-0DC5824047D2}" destId="{3542D3FD-A661-4E06-9F57-7FC3117C4C0E}" srcOrd="4" destOrd="0" presId="urn:microsoft.com/office/officeart/2008/layout/AlternatingHexagons"/>
    <dgm:cxn modelId="{AF2C140C-2572-40F7-A0C9-CBD12A51D1C0}" type="presParOf" srcId="{4E3BF857-8770-4F3D-A043-0849F1FC9536}" destId="{E51602AD-C74D-43EF-8B74-46DC15E0AF68}" srcOrd="1" destOrd="0" presId="urn:microsoft.com/office/officeart/2008/layout/AlternatingHexagons"/>
    <dgm:cxn modelId="{B724E583-A03B-4F68-8BA3-CDF95AF35C94}" type="presParOf" srcId="{4E3BF857-8770-4F3D-A043-0849F1FC9536}" destId="{67F7273E-DE2E-471C-A9D6-A0844BB36087}" srcOrd="2" destOrd="0" presId="urn:microsoft.com/office/officeart/2008/layout/AlternatingHexagons"/>
    <dgm:cxn modelId="{F434E3AA-0F27-4217-8EFB-4566F24C9086}" type="presParOf" srcId="{67F7273E-DE2E-471C-A9D6-A0844BB36087}" destId="{93053BC0-C58E-4ADA-8D1E-6F9E30EE5EEE}" srcOrd="0" destOrd="0" presId="urn:microsoft.com/office/officeart/2008/layout/AlternatingHexagons"/>
    <dgm:cxn modelId="{6935DDD8-9ADA-4CAB-AFCB-9BED593DEC2D}" type="presParOf" srcId="{67F7273E-DE2E-471C-A9D6-A0844BB36087}" destId="{FD79C48B-4F12-44CA-91D6-E292EF74E55A}" srcOrd="1" destOrd="0" presId="urn:microsoft.com/office/officeart/2008/layout/AlternatingHexagons"/>
    <dgm:cxn modelId="{C11FDF9A-ED2D-4270-AF43-D5E7D1AE3E3D}" type="presParOf" srcId="{67F7273E-DE2E-471C-A9D6-A0844BB36087}" destId="{A0051443-EAC2-4609-9292-3055ED3F0753}" srcOrd="2" destOrd="0" presId="urn:microsoft.com/office/officeart/2008/layout/AlternatingHexagons"/>
    <dgm:cxn modelId="{97C5F7E2-BE78-4AD7-8F6D-ADD5C0A632A0}" type="presParOf" srcId="{67F7273E-DE2E-471C-A9D6-A0844BB36087}" destId="{0CB219CA-F805-4439-BF65-617269CD948E}" srcOrd="3" destOrd="0" presId="urn:microsoft.com/office/officeart/2008/layout/AlternatingHexagons"/>
    <dgm:cxn modelId="{47BFD58B-B819-4640-957B-277EEABC2E41}" type="presParOf" srcId="{67F7273E-DE2E-471C-A9D6-A0844BB36087}" destId="{41ADDC2F-CB72-4D7D-A8F3-436D145B960F}" srcOrd="4" destOrd="0" presId="urn:microsoft.com/office/officeart/2008/layout/AlternatingHexagons"/>
    <dgm:cxn modelId="{E73F891E-6AF4-4069-A242-CE0AECEFEA90}" type="presParOf" srcId="{4E3BF857-8770-4F3D-A043-0849F1FC9536}" destId="{CE6FDF81-D679-4265-BD5E-1D436B4C7024}" srcOrd="3" destOrd="0" presId="urn:microsoft.com/office/officeart/2008/layout/AlternatingHexagons"/>
    <dgm:cxn modelId="{A4BD8E7C-63D7-4B15-B9BC-E404C91978E4}" type="presParOf" srcId="{4E3BF857-8770-4F3D-A043-0849F1FC9536}" destId="{3F7AD60A-80A4-4FF7-97D2-E4BEC6654C27}" srcOrd="4" destOrd="0" presId="urn:microsoft.com/office/officeart/2008/layout/AlternatingHexagons"/>
    <dgm:cxn modelId="{F3E15F13-936A-418D-9D4F-5878D328D5D9}" type="presParOf" srcId="{3F7AD60A-80A4-4FF7-97D2-E4BEC6654C27}" destId="{A9C562B7-F7FA-41B7-9B2E-C281D69A8B84}" srcOrd="0" destOrd="0" presId="urn:microsoft.com/office/officeart/2008/layout/AlternatingHexagons"/>
    <dgm:cxn modelId="{8E71BA23-3794-49FD-B116-1E89CB16A0FF}" type="presParOf" srcId="{3F7AD60A-80A4-4FF7-97D2-E4BEC6654C27}" destId="{522487EA-BD77-4893-8EE8-F10DF0CBB1DA}" srcOrd="1" destOrd="0" presId="urn:microsoft.com/office/officeart/2008/layout/AlternatingHexagons"/>
    <dgm:cxn modelId="{B7D4E92E-F240-4131-9FAB-361069639D1A}" type="presParOf" srcId="{3F7AD60A-80A4-4FF7-97D2-E4BEC6654C27}" destId="{4C3C0DCC-EFDC-4180-B5DB-7252B9287C32}" srcOrd="2" destOrd="0" presId="urn:microsoft.com/office/officeart/2008/layout/AlternatingHexagons"/>
    <dgm:cxn modelId="{5E702DA3-BB24-4D18-9A14-903736D5442E}" type="presParOf" srcId="{3F7AD60A-80A4-4FF7-97D2-E4BEC6654C27}" destId="{9E39040A-18D3-4D93-B1CB-44FF62EC9B6F}" srcOrd="3" destOrd="0" presId="urn:microsoft.com/office/officeart/2008/layout/AlternatingHexagons"/>
    <dgm:cxn modelId="{E9D34FDE-7F6E-4B71-90C8-E8BA2172D38E}" type="presParOf" srcId="{3F7AD60A-80A4-4FF7-97D2-E4BEC6654C27}" destId="{0A5802A5-B581-419D-A365-B3EFC5016E2A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B278B2-9BC8-4729-A014-EBF8627B8CD1}">
      <dsp:nvSpPr>
        <dsp:cNvPr id="0" name=""/>
        <dsp:cNvSpPr/>
      </dsp:nvSpPr>
      <dsp:spPr>
        <a:xfrm>
          <a:off x="0" y="943292"/>
          <a:ext cx="7467600" cy="2987039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C34419-6924-4667-8308-E406A5D3C3A4}">
      <dsp:nvSpPr>
        <dsp:cNvPr id="0" name=""/>
        <dsp:cNvSpPr/>
      </dsp:nvSpPr>
      <dsp:spPr>
        <a:xfrm>
          <a:off x="896112" y="1466024"/>
          <a:ext cx="2464308" cy="146364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9352" rIns="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200" kern="1200" dirty="0" smtClean="0"/>
            <a:t>За законом</a:t>
          </a:r>
          <a:endParaRPr lang="ru-RU" sz="4200" kern="1200" dirty="0"/>
        </a:p>
      </dsp:txBody>
      <dsp:txXfrm>
        <a:off x="896112" y="1466024"/>
        <a:ext cx="2464308" cy="1463649"/>
      </dsp:txXfrm>
    </dsp:sp>
    <dsp:sp modelId="{0F0D6AD5-DDA7-4228-9AD7-E61E60E207AD}">
      <dsp:nvSpPr>
        <dsp:cNvPr id="0" name=""/>
        <dsp:cNvSpPr/>
      </dsp:nvSpPr>
      <dsp:spPr>
        <a:xfrm>
          <a:off x="3733800" y="1943950"/>
          <a:ext cx="2912364" cy="146364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9352" rIns="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200" kern="1200" dirty="0" smtClean="0"/>
            <a:t>За заповітом</a:t>
          </a:r>
          <a:endParaRPr lang="ru-RU" sz="4200" kern="1200" dirty="0"/>
        </a:p>
      </dsp:txBody>
      <dsp:txXfrm>
        <a:off x="3733800" y="1943950"/>
        <a:ext cx="2912364" cy="14636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E1A14F-3E98-4C83-9C4E-55664BD7FB13}">
      <dsp:nvSpPr>
        <dsp:cNvPr id="0" name=""/>
        <dsp:cNvSpPr/>
      </dsp:nvSpPr>
      <dsp:spPr>
        <a:xfrm>
          <a:off x="3438513" y="48304"/>
          <a:ext cx="5212080" cy="1405523"/>
        </a:xfrm>
        <a:prstGeom prst="rightArrow">
          <a:avLst>
            <a:gd name="adj1" fmla="val 75000"/>
            <a:gd name="adj2" fmla="val 50000"/>
          </a:avLst>
        </a:prstGeom>
        <a:noFill/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800" kern="1200" dirty="0" smtClean="0">
              <a:solidFill>
                <a:srgbClr val="C00000"/>
              </a:solidFill>
            </a:rPr>
            <a:t>Особисте розпорядження особи на випадок своєї смерті</a:t>
          </a:r>
          <a:endParaRPr lang="ru-RU" sz="2800" kern="1200" dirty="0">
            <a:solidFill>
              <a:srgbClr val="C00000"/>
            </a:solidFill>
          </a:endParaRPr>
        </a:p>
      </dsp:txBody>
      <dsp:txXfrm>
        <a:off x="3438513" y="223994"/>
        <a:ext cx="4685009" cy="1054143"/>
      </dsp:txXfrm>
    </dsp:sp>
    <dsp:sp modelId="{6ECFE2CB-534E-496C-997C-56C2C523D976}">
      <dsp:nvSpPr>
        <dsp:cNvPr id="0" name=""/>
        <dsp:cNvSpPr/>
      </dsp:nvSpPr>
      <dsp:spPr>
        <a:xfrm>
          <a:off x="0" y="1472"/>
          <a:ext cx="3474720" cy="1405523"/>
        </a:xfrm>
        <a:prstGeom prst="roundRect">
          <a:avLst/>
        </a:prstGeom>
        <a:gradFill rotWithShape="1">
          <a:gsLst>
            <a:gs pos="0">
              <a:schemeClr val="accent3">
                <a:tint val="35000"/>
                <a:satMod val="260000"/>
              </a:schemeClr>
            </a:gs>
            <a:gs pos="30000">
              <a:schemeClr val="accent3">
                <a:tint val="38000"/>
                <a:satMod val="260000"/>
              </a:schemeClr>
            </a:gs>
            <a:gs pos="75000">
              <a:schemeClr val="accent3">
                <a:tint val="55000"/>
                <a:satMod val="255000"/>
              </a:schemeClr>
            </a:gs>
            <a:gs pos="100000">
              <a:schemeClr val="accent3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3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Заповіт</a:t>
          </a:r>
          <a:endParaRPr lang="ru-RU" sz="1800" kern="1200" dirty="0"/>
        </a:p>
      </dsp:txBody>
      <dsp:txXfrm>
        <a:off x="68612" y="70084"/>
        <a:ext cx="3337496" cy="1268299"/>
      </dsp:txXfrm>
    </dsp:sp>
    <dsp:sp modelId="{2D4EEBF3-9E4C-4A57-872B-C7EF388FCE5C}">
      <dsp:nvSpPr>
        <dsp:cNvPr id="0" name=""/>
        <dsp:cNvSpPr/>
      </dsp:nvSpPr>
      <dsp:spPr>
        <a:xfrm>
          <a:off x="3476415" y="1560219"/>
          <a:ext cx="5201905" cy="1405523"/>
        </a:xfrm>
        <a:prstGeom prst="rightArrow">
          <a:avLst>
            <a:gd name="adj1" fmla="val 75000"/>
            <a:gd name="adj2" fmla="val 50000"/>
          </a:avLst>
        </a:prstGeom>
        <a:noFill/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err="1" smtClean="0">
              <a:solidFill>
                <a:srgbClr val="C00000"/>
              </a:solidFill>
            </a:rPr>
            <a:t>неповнолітні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err="1" smtClean="0">
              <a:solidFill>
                <a:srgbClr val="C00000"/>
              </a:solidFill>
            </a:rPr>
            <a:t>діти</a:t>
          </a:r>
          <a:endParaRPr lang="ru-RU" sz="1600" kern="1200" dirty="0">
            <a:solidFill>
              <a:srgbClr val="C0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err="1" smtClean="0">
              <a:solidFill>
                <a:srgbClr val="C00000"/>
              </a:solidFill>
            </a:rPr>
            <a:t>непрацездатні</a:t>
          </a:r>
          <a:r>
            <a:rPr lang="ru-RU" sz="1600" kern="1200" dirty="0" smtClean="0">
              <a:solidFill>
                <a:srgbClr val="C00000"/>
              </a:solidFill>
            </a:rPr>
            <a:t> </a:t>
          </a:r>
          <a:r>
            <a:rPr lang="uk-UA" sz="1600" kern="1200" noProof="0" dirty="0" smtClean="0">
              <a:solidFill>
                <a:srgbClr val="C00000"/>
              </a:solidFill>
            </a:rPr>
            <a:t>діти</a:t>
          </a:r>
          <a:endParaRPr lang="uk-UA" sz="1600" kern="1200" noProof="0" dirty="0">
            <a:solidFill>
              <a:srgbClr val="C0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C00000"/>
              </a:solidFill>
            </a:rPr>
            <a:t>вдова (</a:t>
          </a:r>
          <a:r>
            <a:rPr lang="uk-UA" sz="1600" kern="1200" noProof="0" dirty="0" smtClean="0">
              <a:solidFill>
                <a:srgbClr val="C00000"/>
              </a:solidFill>
            </a:rPr>
            <a:t>вдовець</a:t>
          </a:r>
          <a:r>
            <a:rPr lang="ru-RU" sz="1600" kern="1200" dirty="0" smtClean="0">
              <a:solidFill>
                <a:srgbClr val="C00000"/>
              </a:solidFill>
            </a:rPr>
            <a:t>)</a:t>
          </a:r>
          <a:endParaRPr lang="ru-RU" sz="1600" kern="1200" dirty="0">
            <a:solidFill>
              <a:srgbClr val="C0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solidFill>
                <a:srgbClr val="C00000"/>
              </a:solidFill>
            </a:rPr>
            <a:t>батьки померлого</a:t>
          </a:r>
          <a:endParaRPr lang="ru-RU" sz="1600" kern="1200" dirty="0">
            <a:solidFill>
              <a:srgbClr val="C00000"/>
            </a:solidFill>
          </a:endParaRPr>
        </a:p>
      </dsp:txBody>
      <dsp:txXfrm>
        <a:off x="3476415" y="1735909"/>
        <a:ext cx="4674834" cy="1054143"/>
      </dsp:txXfrm>
    </dsp:sp>
    <dsp:sp modelId="{15F3930C-5DD9-474C-ADF4-250659F88A60}">
      <dsp:nvSpPr>
        <dsp:cNvPr id="0" name=""/>
        <dsp:cNvSpPr/>
      </dsp:nvSpPr>
      <dsp:spPr>
        <a:xfrm>
          <a:off x="8479" y="1547548"/>
          <a:ext cx="3467936" cy="1430864"/>
        </a:xfrm>
        <a:prstGeom prst="roundRect">
          <a:avLst/>
        </a:prstGeom>
        <a:gradFill rotWithShape="1">
          <a:gsLst>
            <a:gs pos="0">
              <a:schemeClr val="accent3">
                <a:tint val="35000"/>
                <a:satMod val="260000"/>
              </a:schemeClr>
            </a:gs>
            <a:gs pos="30000">
              <a:schemeClr val="accent3">
                <a:tint val="38000"/>
                <a:satMod val="260000"/>
              </a:schemeClr>
            </a:gs>
            <a:gs pos="75000">
              <a:schemeClr val="accent3">
                <a:tint val="55000"/>
                <a:satMod val="255000"/>
              </a:schemeClr>
            </a:gs>
            <a:gs pos="100000">
              <a:schemeClr val="accent3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3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Обов</a:t>
          </a:r>
          <a:r>
            <a:rPr lang="ru-RU" sz="1800" kern="1200" dirty="0" smtClean="0">
              <a:latin typeface="Calibri"/>
            </a:rPr>
            <a:t>’язкова</a:t>
          </a:r>
          <a:r>
            <a:rPr lang="ru-RU" sz="1800" kern="1200" dirty="0" smtClean="0"/>
            <a:t> доля 1/2</a:t>
          </a:r>
          <a:endParaRPr lang="ru-RU" sz="1800" kern="1200" dirty="0"/>
        </a:p>
      </dsp:txBody>
      <dsp:txXfrm>
        <a:off x="78328" y="1617397"/>
        <a:ext cx="3328238" cy="1291166"/>
      </dsp:txXfrm>
    </dsp:sp>
    <dsp:sp modelId="{A855F4D7-E121-4226-AD95-C05C2540E373}">
      <dsp:nvSpPr>
        <dsp:cNvPr id="0" name=""/>
        <dsp:cNvSpPr/>
      </dsp:nvSpPr>
      <dsp:spPr>
        <a:xfrm>
          <a:off x="3474719" y="3118965"/>
          <a:ext cx="5212080" cy="1405523"/>
        </a:xfrm>
        <a:prstGeom prst="rightArrow">
          <a:avLst>
            <a:gd name="adj1" fmla="val 75000"/>
            <a:gd name="adj2" fmla="val 50000"/>
          </a:avLst>
        </a:prstGeom>
        <a:noFill/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B90F0E-C6E4-46D7-A211-A85A29739DE0}">
      <dsp:nvSpPr>
        <dsp:cNvPr id="0" name=""/>
        <dsp:cNvSpPr/>
      </dsp:nvSpPr>
      <dsp:spPr>
        <a:xfrm>
          <a:off x="0" y="3118965"/>
          <a:ext cx="3474720" cy="1405523"/>
        </a:xfrm>
        <a:prstGeom prst="roundRect">
          <a:avLst/>
        </a:prstGeom>
        <a:gradFill rotWithShape="1">
          <a:gsLst>
            <a:gs pos="0">
              <a:schemeClr val="accent3">
                <a:tint val="35000"/>
                <a:satMod val="260000"/>
              </a:schemeClr>
            </a:gs>
            <a:gs pos="30000">
              <a:schemeClr val="accent3">
                <a:tint val="38000"/>
                <a:satMod val="260000"/>
              </a:schemeClr>
            </a:gs>
            <a:gs pos="75000">
              <a:schemeClr val="accent3">
                <a:tint val="55000"/>
                <a:satMod val="255000"/>
              </a:schemeClr>
            </a:gs>
            <a:gs pos="100000">
              <a:schemeClr val="accent3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3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Заповіт з умовою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Таємний заповіт(секретний)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Заповіт подружжя</a:t>
          </a:r>
          <a:endParaRPr lang="ru-RU" sz="1800" kern="1200" dirty="0"/>
        </a:p>
      </dsp:txBody>
      <dsp:txXfrm>
        <a:off x="68612" y="3187577"/>
        <a:ext cx="3337496" cy="12682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9F69A5-BB0B-4350-ABF9-420BAC542FA4}">
      <dsp:nvSpPr>
        <dsp:cNvPr id="0" name=""/>
        <dsp:cNvSpPr/>
      </dsp:nvSpPr>
      <dsp:spPr>
        <a:xfrm>
          <a:off x="976594" y="0"/>
          <a:ext cx="5760640" cy="5760640"/>
        </a:xfrm>
        <a:prstGeom prst="triangl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9A9E8F-6487-48F2-8EC8-02752DEA8F0D}">
      <dsp:nvSpPr>
        <dsp:cNvPr id="0" name=""/>
        <dsp:cNvSpPr/>
      </dsp:nvSpPr>
      <dsp:spPr>
        <a:xfrm>
          <a:off x="3730896" y="578023"/>
          <a:ext cx="3996452" cy="95357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 черга</a:t>
          </a:r>
          <a:endParaRPr lang="ru-RU" sz="1600" b="1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Діти</a:t>
          </a:r>
          <a:endParaRPr lang="ru-RU" sz="11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Подружжя</a:t>
          </a:r>
          <a:endParaRPr lang="ru-RU" sz="11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Батьки</a:t>
          </a:r>
          <a:endParaRPr lang="ru-RU" sz="11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77446" y="624573"/>
        <a:ext cx="3903352" cy="860475"/>
      </dsp:txXfrm>
    </dsp:sp>
    <dsp:sp modelId="{DC6360F7-99DC-46F4-B41D-F452A06D4FCB}">
      <dsp:nvSpPr>
        <dsp:cNvPr id="0" name=""/>
        <dsp:cNvSpPr/>
      </dsp:nvSpPr>
      <dsp:spPr>
        <a:xfrm>
          <a:off x="3685851" y="1569445"/>
          <a:ext cx="4014500" cy="84651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-211455"/>
              <a:satOff val="12830"/>
              <a:lumOff val="166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ІІ черга</a:t>
          </a:r>
          <a:endParaRPr lang="ru-RU" sz="1800" b="1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Рідні брати, сестри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Бабуся, дідусь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27175" y="1610769"/>
        <a:ext cx="3931852" cy="763868"/>
      </dsp:txXfrm>
    </dsp:sp>
    <dsp:sp modelId="{D0284EE6-15F1-42B1-9B54-4FF31F582DCC}">
      <dsp:nvSpPr>
        <dsp:cNvPr id="0" name=""/>
        <dsp:cNvSpPr/>
      </dsp:nvSpPr>
      <dsp:spPr>
        <a:xfrm>
          <a:off x="3753381" y="2507083"/>
          <a:ext cx="3951482" cy="7711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-422910"/>
              <a:satOff val="25659"/>
              <a:lumOff val="333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ІІІ черга</a:t>
          </a:r>
          <a:endParaRPr lang="ru-RU" sz="2400" b="1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Рідні дядько і тітка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91023" y="2544725"/>
        <a:ext cx="3876198" cy="695817"/>
      </dsp:txXfrm>
    </dsp:sp>
    <dsp:sp modelId="{E25C791B-1944-46DD-97F4-B81331C2FD64}">
      <dsp:nvSpPr>
        <dsp:cNvPr id="0" name=""/>
        <dsp:cNvSpPr/>
      </dsp:nvSpPr>
      <dsp:spPr>
        <a:xfrm>
          <a:off x="3775904" y="3342668"/>
          <a:ext cx="3906436" cy="9086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-422910"/>
              <a:satOff val="25659"/>
              <a:lumOff val="333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en-US" sz="16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 </a:t>
          </a:r>
          <a:r>
            <a:rPr lang="uk-UA" sz="16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черга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Особи, що проживали зі спадкодавцем однією родиною не менше 5 років до часу відкриття спадщини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20260" y="3387024"/>
        <a:ext cx="3817724" cy="819920"/>
      </dsp:txXfrm>
    </dsp:sp>
    <dsp:sp modelId="{575D1407-0A60-493D-B96F-D40AF5F48500}">
      <dsp:nvSpPr>
        <dsp:cNvPr id="0" name=""/>
        <dsp:cNvSpPr/>
      </dsp:nvSpPr>
      <dsp:spPr>
        <a:xfrm>
          <a:off x="3838904" y="4315784"/>
          <a:ext cx="3780437" cy="80234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-211455"/>
              <a:satOff val="12830"/>
              <a:lumOff val="166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</a:t>
          </a:r>
          <a:r>
            <a:rPr lang="uk-UA" sz="18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черга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Родичі до шостого ступеня споріднення включно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78071" y="4354951"/>
        <a:ext cx="3702103" cy="7240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CBA4E2-37FB-443A-B8D2-C2A1543B93D6}">
      <dsp:nvSpPr>
        <dsp:cNvPr id="0" name=""/>
        <dsp:cNvSpPr/>
      </dsp:nvSpPr>
      <dsp:spPr>
        <a:xfrm rot="5400000">
          <a:off x="3883480" y="131867"/>
          <a:ext cx="2028693" cy="1764963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tx1"/>
              </a:solidFill>
            </a:rPr>
            <a:t>Батьки, позбавлені батьківських прав</a:t>
          </a:r>
          <a:endParaRPr lang="ru-RU" sz="1400" kern="1200" dirty="0">
            <a:solidFill>
              <a:schemeClr val="tx1"/>
            </a:solidFill>
          </a:endParaRPr>
        </a:p>
      </dsp:txBody>
      <dsp:txXfrm rot="-5400000">
        <a:off x="4290385" y="316140"/>
        <a:ext cx="1214883" cy="1396417"/>
      </dsp:txXfrm>
    </dsp:sp>
    <dsp:sp modelId="{807F9D22-9490-488C-81AB-C257987B5B6F}">
      <dsp:nvSpPr>
        <dsp:cNvPr id="0" name=""/>
        <dsp:cNvSpPr/>
      </dsp:nvSpPr>
      <dsp:spPr>
        <a:xfrm>
          <a:off x="5833866" y="405740"/>
          <a:ext cx="2264021" cy="1217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42D3FD-A661-4E06-9F57-7FC3117C4C0E}">
      <dsp:nvSpPr>
        <dsp:cNvPr id="0" name=""/>
        <dsp:cNvSpPr/>
      </dsp:nvSpPr>
      <dsp:spPr>
        <a:xfrm rot="5400000">
          <a:off x="1977320" y="131867"/>
          <a:ext cx="2028693" cy="1764963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2082470"/>
            <a:satOff val="-11840"/>
            <a:lumOff val="38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384225" y="316140"/>
        <a:ext cx="1214883" cy="1396417"/>
      </dsp:txXfrm>
    </dsp:sp>
    <dsp:sp modelId="{93053BC0-C58E-4ADA-8D1E-6F9E30EE5EEE}">
      <dsp:nvSpPr>
        <dsp:cNvPr id="0" name=""/>
        <dsp:cNvSpPr/>
      </dsp:nvSpPr>
      <dsp:spPr>
        <a:xfrm rot="5400000">
          <a:off x="2926748" y="1853822"/>
          <a:ext cx="2028693" cy="1764963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4164939"/>
            <a:satOff val="-23681"/>
            <a:lumOff val="760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tx1"/>
              </a:solidFill>
            </a:rPr>
            <a:t>Особи, які ухиляються від обов'язків утримання</a:t>
          </a:r>
          <a:endParaRPr lang="ru-RU" sz="1400" kern="1200" dirty="0">
            <a:solidFill>
              <a:schemeClr val="tx1"/>
            </a:solidFill>
          </a:endParaRPr>
        </a:p>
      </dsp:txBody>
      <dsp:txXfrm rot="-5400000">
        <a:off x="3333653" y="2038095"/>
        <a:ext cx="1214883" cy="1396417"/>
      </dsp:txXfrm>
    </dsp:sp>
    <dsp:sp modelId="{FD79C48B-4F12-44CA-91D6-E292EF74E55A}">
      <dsp:nvSpPr>
        <dsp:cNvPr id="0" name=""/>
        <dsp:cNvSpPr/>
      </dsp:nvSpPr>
      <dsp:spPr>
        <a:xfrm>
          <a:off x="794591" y="2127695"/>
          <a:ext cx="2190988" cy="1217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ADDC2F-CB72-4D7D-A8F3-436D145B960F}">
      <dsp:nvSpPr>
        <dsp:cNvPr id="0" name=""/>
        <dsp:cNvSpPr/>
      </dsp:nvSpPr>
      <dsp:spPr>
        <a:xfrm rot="5400000">
          <a:off x="4832908" y="1853822"/>
          <a:ext cx="2028693" cy="1764963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6247409"/>
            <a:satOff val="-35521"/>
            <a:lumOff val="1141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239813" y="2038095"/>
        <a:ext cx="1214883" cy="1396417"/>
      </dsp:txXfrm>
    </dsp:sp>
    <dsp:sp modelId="{A9C562B7-F7FA-41B7-9B2E-C281D69A8B84}">
      <dsp:nvSpPr>
        <dsp:cNvPr id="0" name=""/>
        <dsp:cNvSpPr/>
      </dsp:nvSpPr>
      <dsp:spPr>
        <a:xfrm rot="5400000">
          <a:off x="3883480" y="3575777"/>
          <a:ext cx="2028693" cy="1764963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8329879"/>
            <a:satOff val="-47362"/>
            <a:lumOff val="152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tx1"/>
              </a:solidFill>
            </a:rPr>
            <a:t>При недійсності браку</a:t>
          </a:r>
          <a:endParaRPr lang="ru-RU" sz="1400" kern="1200" dirty="0">
            <a:solidFill>
              <a:schemeClr val="tx1"/>
            </a:solidFill>
          </a:endParaRPr>
        </a:p>
      </dsp:txBody>
      <dsp:txXfrm rot="-5400000">
        <a:off x="4290385" y="3760050"/>
        <a:ext cx="1214883" cy="1396417"/>
      </dsp:txXfrm>
    </dsp:sp>
    <dsp:sp modelId="{522487EA-BD77-4893-8EE8-F10DF0CBB1DA}">
      <dsp:nvSpPr>
        <dsp:cNvPr id="0" name=""/>
        <dsp:cNvSpPr/>
      </dsp:nvSpPr>
      <dsp:spPr>
        <a:xfrm>
          <a:off x="5833866" y="3849650"/>
          <a:ext cx="2264021" cy="1217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5802A5-B581-419D-A365-B3EFC5016E2A}">
      <dsp:nvSpPr>
        <dsp:cNvPr id="0" name=""/>
        <dsp:cNvSpPr/>
      </dsp:nvSpPr>
      <dsp:spPr>
        <a:xfrm rot="5400000">
          <a:off x="1977320" y="3575777"/>
          <a:ext cx="2028693" cy="1764963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10412348"/>
            <a:satOff val="-59202"/>
            <a:lumOff val="190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384225" y="3760050"/>
        <a:ext cx="1214883" cy="13964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C0E6A6-7F7D-4022-AE4F-40070F7D1D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31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A2D015-5A11-4487-99FB-49809C15B99A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F5031-B0FC-48F0-8CB4-A0EED81B4859}" type="slidenum">
              <a:rPr lang="en-US"/>
              <a:pPr/>
              <a:t>2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F5031-B0FC-48F0-8CB4-A0EED81B4859}" type="slidenum">
              <a:rPr lang="en-US"/>
              <a:pPr/>
              <a:t>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3/14/2014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3/14/2014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3/14/2014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3/14/2014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3/14/2014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3/14/2014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3/14/2014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3/14/2014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19264" y="1988840"/>
            <a:ext cx="7620000" cy="704850"/>
          </a:xfrm>
        </p:spPr>
        <p:txBody>
          <a:bodyPr>
            <a:normAutofit fontScale="90000"/>
          </a:bodyPr>
          <a:lstStyle/>
          <a:p>
            <a:r>
              <a:rPr lang="uk-UA" sz="4800" i="1" dirty="0" smtClean="0">
                <a:latin typeface="Bookman Old Style" pitchFamily="18" charset="0"/>
              </a:rPr>
              <a:t>«</a:t>
            </a:r>
            <a:r>
              <a:rPr lang="uk-UA" sz="4400" i="1" dirty="0" smtClean="0">
                <a:latin typeface="Bookman Old Style" pitchFamily="18" charset="0"/>
              </a:rPr>
              <a:t>Як успадкувати майно»</a:t>
            </a:r>
            <a:endParaRPr lang="ru-RU" sz="4400" i="1" dirty="0">
              <a:latin typeface="Bookman Old Style" pitchFamily="18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3491880" y="5085184"/>
            <a:ext cx="5447384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9pPr>
          </a:lstStyle>
          <a:p>
            <a:r>
              <a:rPr lang="uk-UA" sz="2800" i="1" dirty="0" smtClean="0">
                <a:solidFill>
                  <a:schemeClr val="tx1"/>
                </a:solidFill>
                <a:latin typeface="Bookman Old Style" pitchFamily="18" charset="0"/>
              </a:rPr>
              <a:t>Вчитель історії та правознавства </a:t>
            </a:r>
            <a:r>
              <a:rPr lang="uk-UA" sz="2800" i="1" dirty="0" err="1" smtClean="0">
                <a:solidFill>
                  <a:schemeClr val="tx1"/>
                </a:solidFill>
                <a:latin typeface="Bookman Old Style" pitchFamily="18" charset="0"/>
              </a:rPr>
              <a:t>Блінова</a:t>
            </a:r>
            <a:r>
              <a:rPr lang="uk-UA" sz="2800" i="1" dirty="0" smtClean="0">
                <a:solidFill>
                  <a:schemeClr val="tx1"/>
                </a:solidFill>
                <a:latin typeface="Bookman Old Style" pitchFamily="18" charset="0"/>
              </a:rPr>
              <a:t> Н.О.</a:t>
            </a:r>
          </a:p>
          <a:p>
            <a:r>
              <a:rPr lang="uk-UA" sz="2800" i="1" dirty="0" err="1" smtClean="0">
                <a:solidFill>
                  <a:schemeClr val="tx1"/>
                </a:solidFill>
                <a:latin typeface="Bookman Old Style" pitchFamily="18" charset="0"/>
              </a:rPr>
              <a:t>зош</a:t>
            </a:r>
            <a:r>
              <a:rPr lang="uk-UA" sz="2800" i="1" dirty="0" smtClean="0">
                <a:solidFill>
                  <a:schemeClr val="tx1"/>
                </a:solidFill>
                <a:latin typeface="Bookman Old Style" pitchFamily="18" charset="0"/>
              </a:rPr>
              <a:t> №7 </a:t>
            </a:r>
            <a:r>
              <a:rPr lang="uk-UA" sz="2800" i="1" dirty="0" err="1" smtClean="0">
                <a:solidFill>
                  <a:schemeClr val="tx1"/>
                </a:solidFill>
                <a:latin typeface="Bookman Old Style" pitchFamily="18" charset="0"/>
              </a:rPr>
              <a:t>м.Тернівка</a:t>
            </a:r>
            <a:endParaRPr lang="ru-RU" sz="2800" i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-24340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/>
              <a:t>Заповіт подружжя</a:t>
            </a:r>
            <a:endParaRPr lang="ru-RU" sz="4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268760"/>
            <a:ext cx="77768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Спільний заповіт </a:t>
            </a:r>
            <a:r>
              <a:rPr lang="uk-UA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подружжя, </a:t>
            </a:r>
            <a:r>
              <a:rPr lang="uk-UA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щодо майна,яке належить йому на праві спільної сумісної власності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92977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dirty="0"/>
              <a:t>Секретний заповіт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700808"/>
            <a:ext cx="748883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Заповіт, який посвідчується нотаріусом без</a:t>
            </a:r>
          </a:p>
          <a:p>
            <a:r>
              <a:rPr lang="uk-U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ознайомлення з його</a:t>
            </a:r>
          </a:p>
          <a:p>
            <a:r>
              <a:rPr lang="uk-U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змістом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522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38742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uk-UA" sz="3600" dirty="0"/>
              <a:t>Особа, яка посвідчує заповіт</a:t>
            </a:r>
            <a:r>
              <a:rPr lang="ru-RU" sz="3600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052736"/>
            <a:ext cx="77048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стаціонарному закладі охорони здоров'я (госпіталі, лікарні тощо</a:t>
            </a: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госпіталю,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головний лікар,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заступник 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головного лікаря з медичної </a:t>
            </a: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частини,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черговий лікар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30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1268760"/>
            <a:ext cx="59584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будинку для осіб похилого віку та інвалідів – директор будинку або головний лікар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14500" y="3717032"/>
            <a:ext cx="7056784" cy="223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місцях  позбавлення волі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с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слідчому  ізоляторі - начальник слідчого ізолятора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місця позбавлення волі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159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75656" y="1340768"/>
            <a:ext cx="61926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морському, річковому судні, що ходить під прапором України – капітан судна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3717032"/>
            <a:ext cx="60486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пошуковій або іншій експедиції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</a:p>
          <a:p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експедиції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00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45943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/>
              <a:t>Спадкування за законом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69400162"/>
              </p:ext>
            </p:extLst>
          </p:nvPr>
        </p:nvGraphicFramePr>
        <p:xfrm>
          <a:off x="0" y="836712"/>
          <a:ext cx="871296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853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-2823"/>
            <a:ext cx="7467600" cy="882352"/>
          </a:xfrm>
        </p:spPr>
        <p:txBody>
          <a:bodyPr>
            <a:noAutofit/>
          </a:bodyPr>
          <a:lstStyle/>
          <a:p>
            <a:r>
              <a:rPr lang="ru-RU" sz="3200" dirty="0" smtClean="0"/>
              <a:t>Не маю</a:t>
            </a:r>
            <a:r>
              <a:rPr lang="uk-UA" sz="3200" dirty="0" err="1" smtClean="0"/>
              <a:t>ть</a:t>
            </a:r>
            <a:r>
              <a:rPr lang="uk-UA" sz="3200" dirty="0" smtClean="0"/>
              <a:t> права на спадкування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39261315"/>
              </p:ext>
            </p:extLst>
          </p:nvPr>
        </p:nvGraphicFramePr>
        <p:xfrm>
          <a:off x="0" y="1052736"/>
          <a:ext cx="889248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743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332656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3200" i="1" dirty="0" smtClean="0">
                <a:latin typeface="Bookman Old Style" pitchFamily="18" charset="0"/>
              </a:rPr>
              <a:t>Мета уроку</a:t>
            </a:r>
            <a:endParaRPr lang="ru-RU" sz="3200" i="1" dirty="0">
              <a:latin typeface="Bookman Old Style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 bwMode="auto">
          <a:xfrm>
            <a:off x="2051720" y="1052736"/>
            <a:ext cx="6768752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033365" y="1196752"/>
            <a:ext cx="67687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учням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уявлення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спадкодавець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та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спадкоємець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заповіт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»;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ознайомити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заповіту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порядком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спадкування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законом;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дискутувати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висловлювати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думку;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регулюються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нормами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спадкового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виховувати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повагу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спадкового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права, прав і свобод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школярів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332656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3200" i="1" dirty="0" smtClean="0">
                <a:latin typeface="Bookman Old Style" pitchFamily="18" charset="0"/>
              </a:rPr>
              <a:t>Очікуванні результати</a:t>
            </a:r>
            <a:endParaRPr lang="ru-RU" sz="3200" i="1" dirty="0">
              <a:latin typeface="Bookman Old Style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 bwMode="auto">
          <a:xfrm>
            <a:off x="2051720" y="1052736"/>
            <a:ext cx="6768752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051720" y="1351508"/>
            <a:ext cx="640871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учні зможуть пояснювати хто такі спадкодавець і спадкоємець, що таке заповіт та називати умови його дійсності; складати заповіт, описувати порядок отримання спадку; аналізувати правові ситуації, які регулюються нормами спадкового права.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/>
              <a:t/>
            </a:r>
            <a:br>
              <a:rPr lang="uk-UA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879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238125" y="284669"/>
            <a:ext cx="872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i="1" dirty="0" smtClean="0">
                <a:latin typeface="Bookman Old Style" pitchFamily="18" charset="0"/>
              </a:rPr>
              <a:t>Спадкове право</a:t>
            </a:r>
            <a:endParaRPr lang="ru-RU" sz="3200" i="1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8066856" cy="5256584"/>
          </a:xfrm>
        </p:spPr>
        <p:txBody>
          <a:bodyPr>
            <a:normAutofit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uk-UA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Спадкодавець -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фізична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особа, що залишила спадщину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uk-UA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Спадкоємець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фізичні особи, які живі на час відкриття спадщини, а також особи зачаті при житті спадкодавця; юридичні особи, якщо є заповіт.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Спадщина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права чи обов'язки, які залишилися після смерті фізичної особи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76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24900" cy="715963"/>
          </a:xfrm>
        </p:spPr>
        <p:txBody>
          <a:bodyPr>
            <a:normAutofit fontScale="90000"/>
          </a:bodyPr>
          <a:lstStyle/>
          <a:p>
            <a:pPr algn="ctr"/>
            <a:r>
              <a:rPr lang="uk-UA" i="1" dirty="0">
                <a:latin typeface="Bookman Old Style" pitchFamily="18" charset="0"/>
              </a:rPr>
              <a:t>Види спадкування</a:t>
            </a:r>
            <a:r>
              <a:rPr lang="ru-RU" i="1" dirty="0">
                <a:latin typeface="Bookman Old Style" pitchFamily="18" charset="0"/>
              </a:rPr>
              <a:t/>
            </a:r>
            <a:br>
              <a:rPr lang="ru-RU" i="1" dirty="0">
                <a:latin typeface="Bookman Old Style" pitchFamily="18" charset="0"/>
              </a:rPr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1590359"/>
              </p:ext>
            </p:extLst>
          </p:nvPr>
        </p:nvGraphicFramePr>
        <p:xfrm>
          <a:off x="827584" y="90872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783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/>
              <a:t>Загальні положення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48464" cy="5760640"/>
          </a:xfrm>
        </p:spPr>
        <p:txBody>
          <a:bodyPr/>
          <a:lstStyle/>
          <a:p>
            <a:r>
              <a:rPr lang="uk-UA" sz="2800" dirty="0" smtClean="0"/>
              <a:t>Спадщина відкривається внаслідок смерті особи чи оголошення її померлою</a:t>
            </a:r>
          </a:p>
          <a:p>
            <a:r>
              <a:rPr lang="uk-UA" sz="2800" dirty="0" smtClean="0"/>
              <a:t>Час відкриття спадщини - день смерті особи</a:t>
            </a:r>
          </a:p>
          <a:p>
            <a:r>
              <a:rPr lang="uk-UA" sz="2800" dirty="0" smtClean="0"/>
              <a:t>Місце відкриття спадщини – останнє місце проживання спадкодавця</a:t>
            </a:r>
          </a:p>
          <a:p>
            <a:r>
              <a:rPr lang="uk-UA" sz="2800" dirty="0" smtClean="0"/>
              <a:t>Термін для вступу в права спадкування – 6 місяців</a:t>
            </a:r>
          </a:p>
          <a:p>
            <a:r>
              <a:rPr lang="uk-UA" sz="2800" dirty="0" smtClean="0"/>
              <a:t>Не можуть наслідувати майно особи, які спричинили смерть спадкодавця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332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sz="4000" dirty="0" smtClean="0"/>
              <a:t>Вимоги до форми заповіту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Autofit/>
          </a:bodyPr>
          <a:lstStyle/>
          <a:p>
            <a:pPr algn="just"/>
            <a:r>
              <a:rPr lang="uk-UA" sz="3600" dirty="0"/>
              <a:t>Письмова форма, зазначається місце і час складення заповіту.</a:t>
            </a:r>
          </a:p>
          <a:p>
            <a:pPr algn="just"/>
            <a:r>
              <a:rPr lang="uk-UA" sz="3600" dirty="0"/>
              <a:t>Особистий підпис заповідача.</a:t>
            </a:r>
          </a:p>
          <a:p>
            <a:pPr algn="just"/>
            <a:r>
              <a:rPr lang="uk-UA" sz="3600" dirty="0"/>
              <a:t>Посвідчений нотаріусом (або іншою посадовою, службовою особою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1321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dirty="0"/>
              <a:t>Спадкування за заповітом</a:t>
            </a:r>
            <a:endParaRPr lang="ru-RU" sz="4000" dirty="0"/>
          </a:p>
        </p:txBody>
      </p:sp>
      <p:graphicFrame>
        <p:nvGraphicFramePr>
          <p:cNvPr id="3" name="Содержимое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1013174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307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192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/>
              <a:t>Заповіт з умовою</a:t>
            </a:r>
            <a:r>
              <a:rPr lang="ru-RU" sz="4400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340768"/>
            <a:ext cx="77768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Заповіт, в якому заповідач обумовив виникнення права на спадкування в особи, призначеної у заповіті,наявністю певної умови, як пов'язаної, так і не пов'язаної з її 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поведінкою.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93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209</TotalTime>
  <Words>500</Words>
  <Application>Microsoft Office PowerPoint</Application>
  <PresentationFormat>Экран (4:3)</PresentationFormat>
  <Paragraphs>79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«Як успадкувати майно»</vt:lpstr>
      <vt:lpstr>Презентация PowerPoint</vt:lpstr>
      <vt:lpstr>Презентация PowerPoint</vt:lpstr>
      <vt:lpstr>Спадкове право</vt:lpstr>
      <vt:lpstr>Види спадкування </vt:lpstr>
      <vt:lpstr>Загальні положення</vt:lpstr>
      <vt:lpstr> Вимоги до форми заповіту</vt:lpstr>
      <vt:lpstr>Спадкування за заповітом</vt:lpstr>
      <vt:lpstr>Заповіт з умовою </vt:lpstr>
      <vt:lpstr>Заповіт подружжя</vt:lpstr>
      <vt:lpstr>Секретний заповіт</vt:lpstr>
      <vt:lpstr>Особа, яка посвідчує заповіт </vt:lpstr>
      <vt:lpstr>Презентация PowerPoint</vt:lpstr>
      <vt:lpstr>Презентация PowerPoint</vt:lpstr>
      <vt:lpstr>Спадкування за законом</vt:lpstr>
      <vt:lpstr>Не мають права на спадкування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Олег</dc:creator>
  <cp:lastModifiedBy>1</cp:lastModifiedBy>
  <cp:revision>14</cp:revision>
  <dcterms:created xsi:type="dcterms:W3CDTF">2012-08-03T05:35:41Z</dcterms:created>
  <dcterms:modified xsi:type="dcterms:W3CDTF">2014-03-14T13:27:50Z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183641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