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70" r:id="rId4"/>
    <p:sldId id="271" r:id="rId5"/>
    <p:sldId id="259" r:id="rId6"/>
    <p:sldId id="261" r:id="rId7"/>
    <p:sldId id="262" r:id="rId8"/>
    <p:sldId id="265" r:id="rId9"/>
    <p:sldId id="266" r:id="rId10"/>
    <p:sldId id="268" r:id="rId11"/>
    <p:sldId id="269" r:id="rId12"/>
    <p:sldId id="272" r:id="rId13"/>
    <p:sldId id="264" r:id="rId14"/>
    <p:sldId id="25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>
        <p:scale>
          <a:sx n="49" d="100"/>
          <a:sy n="49" d="100"/>
        </p:scale>
        <p:origin x="-72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4B7A9-3B7D-412C-8DA1-7B2A78546B2D}" type="doc">
      <dgm:prSet loTypeId="urn:microsoft.com/office/officeart/2005/8/layout/bProcess2" loCatId="process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0B08762-BFFD-4324-ADE2-68B424E5A9BA}">
      <dgm:prSet phldrT="[Текст]" custT="1"/>
      <dgm:spPr/>
      <dgm:t>
        <a:bodyPr/>
        <a:lstStyle/>
        <a:p>
          <a:r>
            <a:rPr lang="uk-UA" sz="1400" dirty="0" smtClean="0"/>
            <a:t>«Мікрофон»</a:t>
          </a:r>
          <a:endParaRPr lang="ru-RU" sz="1400" dirty="0"/>
        </a:p>
      </dgm:t>
    </dgm:pt>
    <dgm:pt modelId="{CDACE088-EF74-4D6C-80D0-5A9CFD9B14CD}" type="parTrans" cxnId="{14D2D32D-AC87-4F24-BB46-BFD700D45E8E}">
      <dgm:prSet/>
      <dgm:spPr/>
      <dgm:t>
        <a:bodyPr/>
        <a:lstStyle/>
        <a:p>
          <a:endParaRPr lang="ru-RU"/>
        </a:p>
      </dgm:t>
    </dgm:pt>
    <dgm:pt modelId="{F9300FE7-5B3E-40BE-A3AF-C63BE669A206}" type="sibTrans" cxnId="{14D2D32D-AC87-4F24-BB46-BFD700D45E8E}">
      <dgm:prSet/>
      <dgm:spPr/>
      <dgm:t>
        <a:bodyPr/>
        <a:lstStyle/>
        <a:p>
          <a:endParaRPr lang="ru-RU"/>
        </a:p>
      </dgm:t>
    </dgm:pt>
    <dgm:pt modelId="{3CD09358-A733-4F8A-BAA0-7A557C4C668D}">
      <dgm:prSet phldrT="[Текст]"/>
      <dgm:spPr/>
      <dgm:t>
        <a:bodyPr/>
        <a:lstStyle/>
        <a:p>
          <a:r>
            <a:rPr lang="uk-UA" dirty="0" smtClean="0"/>
            <a:t>Ребус</a:t>
          </a:r>
          <a:endParaRPr lang="ru-RU" dirty="0"/>
        </a:p>
      </dgm:t>
    </dgm:pt>
    <dgm:pt modelId="{ABBF1A99-22D3-439A-8AA3-597C80D23B90}" type="parTrans" cxnId="{46B8298B-C218-4E4E-83C5-127208DC808C}">
      <dgm:prSet/>
      <dgm:spPr/>
      <dgm:t>
        <a:bodyPr/>
        <a:lstStyle/>
        <a:p>
          <a:endParaRPr lang="ru-RU"/>
        </a:p>
      </dgm:t>
    </dgm:pt>
    <dgm:pt modelId="{9E6053C7-F33F-4AE6-8D7C-6C218ABAA984}" type="sibTrans" cxnId="{46B8298B-C218-4E4E-83C5-127208DC808C}">
      <dgm:prSet/>
      <dgm:spPr/>
      <dgm:t>
        <a:bodyPr/>
        <a:lstStyle/>
        <a:p>
          <a:endParaRPr lang="ru-RU"/>
        </a:p>
      </dgm:t>
    </dgm:pt>
    <dgm:pt modelId="{7E4F1752-2984-4647-A177-23418C7C6DB5}">
      <dgm:prSet phldrT="[Текст]"/>
      <dgm:spPr/>
      <dgm:t>
        <a:bodyPr/>
        <a:lstStyle/>
        <a:p>
          <a:r>
            <a:rPr lang="uk-UA" dirty="0" smtClean="0"/>
            <a:t>Кейс-метод</a:t>
          </a:r>
          <a:endParaRPr lang="ru-RU" dirty="0"/>
        </a:p>
      </dgm:t>
    </dgm:pt>
    <dgm:pt modelId="{6EB7DAC2-8F71-4B16-8EAB-01B5E332F73E}" type="parTrans" cxnId="{E68B4BD8-6F20-4258-BBC9-3279BE4D644B}">
      <dgm:prSet/>
      <dgm:spPr/>
      <dgm:t>
        <a:bodyPr/>
        <a:lstStyle/>
        <a:p>
          <a:endParaRPr lang="ru-RU"/>
        </a:p>
      </dgm:t>
    </dgm:pt>
    <dgm:pt modelId="{77E77370-9F47-4041-BF1E-DB85FD84CA58}" type="sibTrans" cxnId="{E68B4BD8-6F20-4258-BBC9-3279BE4D644B}">
      <dgm:prSet/>
      <dgm:spPr/>
      <dgm:t>
        <a:bodyPr/>
        <a:lstStyle/>
        <a:p>
          <a:endParaRPr lang="ru-RU"/>
        </a:p>
      </dgm:t>
    </dgm:pt>
    <dgm:pt modelId="{73B0E989-718E-4D1E-BA2B-3A353CB01A9B}">
      <dgm:prSet phldrT="[Текст]"/>
      <dgm:spPr/>
      <dgm:t>
        <a:bodyPr/>
        <a:lstStyle/>
        <a:p>
          <a:r>
            <a:rPr lang="uk-UA" dirty="0" smtClean="0"/>
            <a:t>Генератор ідей</a:t>
          </a:r>
          <a:endParaRPr lang="ru-RU" dirty="0"/>
        </a:p>
      </dgm:t>
    </dgm:pt>
    <dgm:pt modelId="{12ECCBD8-FA02-4245-902D-A267A9C95F07}" type="parTrans" cxnId="{ABC643DA-32A1-4F57-89D2-CD1A53C516E2}">
      <dgm:prSet/>
      <dgm:spPr/>
      <dgm:t>
        <a:bodyPr/>
        <a:lstStyle/>
        <a:p>
          <a:endParaRPr lang="ru-RU"/>
        </a:p>
      </dgm:t>
    </dgm:pt>
    <dgm:pt modelId="{82F2BAA6-FF0B-4D74-8ACC-28AA6AFBF7AF}" type="sibTrans" cxnId="{ABC643DA-32A1-4F57-89D2-CD1A53C516E2}">
      <dgm:prSet/>
      <dgm:spPr/>
      <dgm:t>
        <a:bodyPr/>
        <a:lstStyle/>
        <a:p>
          <a:endParaRPr lang="ru-RU"/>
        </a:p>
      </dgm:t>
    </dgm:pt>
    <dgm:pt modelId="{1C883737-437E-4760-9C94-03A6B5C121A5}">
      <dgm:prSet phldrT="[Текст]"/>
      <dgm:spPr/>
      <dgm:t>
        <a:bodyPr/>
        <a:lstStyle/>
        <a:p>
          <a:r>
            <a:rPr lang="uk-UA" dirty="0" smtClean="0"/>
            <a:t>Кластер</a:t>
          </a:r>
          <a:endParaRPr lang="ru-RU" dirty="0"/>
        </a:p>
      </dgm:t>
    </dgm:pt>
    <dgm:pt modelId="{88AEE5DB-251D-4AC8-AB2E-BCC60F8D9000}" type="parTrans" cxnId="{9813F6E3-60D6-4071-B4AB-2A5653F019A9}">
      <dgm:prSet/>
      <dgm:spPr/>
      <dgm:t>
        <a:bodyPr/>
        <a:lstStyle/>
        <a:p>
          <a:endParaRPr lang="ru-RU"/>
        </a:p>
      </dgm:t>
    </dgm:pt>
    <dgm:pt modelId="{30249769-3C76-474D-8779-2480DB329283}" type="sibTrans" cxnId="{9813F6E3-60D6-4071-B4AB-2A5653F019A9}">
      <dgm:prSet/>
      <dgm:spPr/>
      <dgm:t>
        <a:bodyPr/>
        <a:lstStyle/>
        <a:p>
          <a:endParaRPr lang="ru-RU"/>
        </a:p>
      </dgm:t>
    </dgm:pt>
    <dgm:pt modelId="{BD37F536-5564-43FC-918B-120A22487064}">
      <dgm:prSet phldrT="[Текст]"/>
      <dgm:spPr/>
      <dgm:t>
        <a:bodyPr/>
        <a:lstStyle/>
        <a:p>
          <a:r>
            <a:rPr lang="uk-UA" dirty="0" smtClean="0"/>
            <a:t>Анаграма</a:t>
          </a:r>
          <a:endParaRPr lang="ru-RU" dirty="0"/>
        </a:p>
      </dgm:t>
    </dgm:pt>
    <dgm:pt modelId="{B7D2C5CE-A785-4AB9-80BC-5E7CDF99817B}" type="parTrans" cxnId="{8190C8FF-FBF9-45A1-88B1-D3E7962EA82B}">
      <dgm:prSet/>
      <dgm:spPr/>
      <dgm:t>
        <a:bodyPr/>
        <a:lstStyle/>
        <a:p>
          <a:endParaRPr lang="ru-RU"/>
        </a:p>
      </dgm:t>
    </dgm:pt>
    <dgm:pt modelId="{977EB4FE-CDD8-42F6-AC7C-DAFBB5C4DDF4}" type="sibTrans" cxnId="{8190C8FF-FBF9-45A1-88B1-D3E7962EA82B}">
      <dgm:prSet/>
      <dgm:spPr/>
      <dgm:t>
        <a:bodyPr/>
        <a:lstStyle/>
        <a:p>
          <a:endParaRPr lang="ru-RU"/>
        </a:p>
      </dgm:t>
    </dgm:pt>
    <dgm:pt modelId="{788FBDE0-81FE-4730-97C7-B7974F031770}">
      <dgm:prSet phldrT="[Текст]"/>
      <dgm:spPr/>
      <dgm:t>
        <a:bodyPr/>
        <a:lstStyle/>
        <a:p>
          <a:r>
            <a:rPr lang="uk-UA" dirty="0" smtClean="0"/>
            <a:t>Ажурна пилка</a:t>
          </a:r>
          <a:endParaRPr lang="ru-RU" dirty="0"/>
        </a:p>
      </dgm:t>
    </dgm:pt>
    <dgm:pt modelId="{57DE52A8-48A2-4117-B340-7C8A2043C167}" type="parTrans" cxnId="{A1BF372E-96B0-4F6F-A36F-5BE9170EA039}">
      <dgm:prSet/>
      <dgm:spPr/>
      <dgm:t>
        <a:bodyPr/>
        <a:lstStyle/>
        <a:p>
          <a:endParaRPr lang="ru-RU"/>
        </a:p>
      </dgm:t>
    </dgm:pt>
    <dgm:pt modelId="{2E47C1A9-D690-45A4-88BB-62566AECEFF5}" type="sibTrans" cxnId="{A1BF372E-96B0-4F6F-A36F-5BE9170EA039}">
      <dgm:prSet/>
      <dgm:spPr/>
      <dgm:t>
        <a:bodyPr/>
        <a:lstStyle/>
        <a:p>
          <a:endParaRPr lang="ru-RU"/>
        </a:p>
      </dgm:t>
    </dgm:pt>
    <dgm:pt modelId="{5B468D8D-979F-4223-8654-F3C1D7EB8F93}">
      <dgm:prSet phldrT="[Текст]"/>
      <dgm:spPr/>
      <dgm:t>
        <a:bodyPr/>
        <a:lstStyle/>
        <a:p>
          <a:r>
            <a:rPr lang="uk-UA" dirty="0" smtClean="0"/>
            <a:t>Творче есе</a:t>
          </a:r>
          <a:endParaRPr lang="ru-RU" dirty="0"/>
        </a:p>
      </dgm:t>
    </dgm:pt>
    <dgm:pt modelId="{E7AF9880-EF2C-44C3-84BD-165CB079F0A4}" type="parTrans" cxnId="{45CDE03A-7A00-4FA7-ABF1-DD32E8239175}">
      <dgm:prSet/>
      <dgm:spPr/>
      <dgm:t>
        <a:bodyPr/>
        <a:lstStyle/>
        <a:p>
          <a:endParaRPr lang="ru-RU"/>
        </a:p>
      </dgm:t>
    </dgm:pt>
    <dgm:pt modelId="{1164C5FA-006C-4A10-B0BC-5B96D8E4EADF}" type="sibTrans" cxnId="{45CDE03A-7A00-4FA7-ABF1-DD32E8239175}">
      <dgm:prSet/>
      <dgm:spPr/>
      <dgm:t>
        <a:bodyPr/>
        <a:lstStyle/>
        <a:p>
          <a:endParaRPr lang="ru-RU"/>
        </a:p>
      </dgm:t>
    </dgm:pt>
    <dgm:pt modelId="{4142D9EA-0B08-4D90-ABA8-AC389FCDD2D1}">
      <dgm:prSet phldrT="[Текст]"/>
      <dgm:spPr/>
      <dgm:t>
        <a:bodyPr/>
        <a:lstStyle/>
        <a:p>
          <a:r>
            <a:rPr lang="uk-UA" dirty="0" smtClean="0"/>
            <a:t>Рольова гра</a:t>
          </a:r>
          <a:endParaRPr lang="ru-RU" dirty="0"/>
        </a:p>
      </dgm:t>
    </dgm:pt>
    <dgm:pt modelId="{316CC7CE-DF0F-4D6E-AF30-2E03ECF6875D}" type="parTrans" cxnId="{211491AA-5C4B-49E2-9EA5-9D5250EE42BF}">
      <dgm:prSet/>
      <dgm:spPr/>
      <dgm:t>
        <a:bodyPr/>
        <a:lstStyle/>
        <a:p>
          <a:endParaRPr lang="ru-RU"/>
        </a:p>
      </dgm:t>
    </dgm:pt>
    <dgm:pt modelId="{F3CF572E-E28F-4D56-9157-FD89BAA12E29}" type="sibTrans" cxnId="{211491AA-5C4B-49E2-9EA5-9D5250EE42BF}">
      <dgm:prSet/>
      <dgm:spPr/>
      <dgm:t>
        <a:bodyPr/>
        <a:lstStyle/>
        <a:p>
          <a:endParaRPr lang="ru-RU"/>
        </a:p>
      </dgm:t>
    </dgm:pt>
    <dgm:pt modelId="{D4397255-77B7-4924-A931-C81B17AAAB22}" type="pres">
      <dgm:prSet presAssocID="{C3F4B7A9-3B7D-412C-8DA1-7B2A78546B2D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BA28ED-9FE7-483D-B600-7DBE50BD1D67}" type="pres">
      <dgm:prSet presAssocID="{30B08762-BFFD-4324-ADE2-68B424E5A9BA}" presName="firstNode" presStyleLbl="node1" presStyleIdx="0" presStyleCnt="9" custScaleX="99326" custScaleY="92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BEBD9-5788-4501-8301-A7501F918AFA}" type="pres">
      <dgm:prSet presAssocID="{F9300FE7-5B3E-40BE-A3AF-C63BE669A206}" presName="sibTrans" presStyleLbl="sibTrans2D1" presStyleIdx="0" presStyleCnt="8"/>
      <dgm:spPr/>
      <dgm:t>
        <a:bodyPr/>
        <a:lstStyle/>
        <a:p>
          <a:endParaRPr lang="ru-RU"/>
        </a:p>
      </dgm:t>
    </dgm:pt>
    <dgm:pt modelId="{26442ACB-2369-42E8-BE66-C0298F8D7211}" type="pres">
      <dgm:prSet presAssocID="{3CD09358-A733-4F8A-BAA0-7A557C4C668D}" presName="middleNode" presStyleCnt="0"/>
      <dgm:spPr/>
    </dgm:pt>
    <dgm:pt modelId="{F607A693-E183-43F8-81AC-C3C8559E5CE2}" type="pres">
      <dgm:prSet presAssocID="{3CD09358-A733-4F8A-BAA0-7A557C4C668D}" presName="padding" presStyleLbl="node1" presStyleIdx="0" presStyleCnt="9"/>
      <dgm:spPr/>
    </dgm:pt>
    <dgm:pt modelId="{619CEA36-EF4B-4185-B83A-F6A21254507C}" type="pres">
      <dgm:prSet presAssocID="{3CD09358-A733-4F8A-BAA0-7A557C4C668D}" presName="shape" presStyleLbl="node1" presStyleIdx="1" presStyleCnt="9" custScaleX="148914" custScaleY="138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F847A-1F2E-4C5E-95E3-418C06F5238A}" type="pres">
      <dgm:prSet presAssocID="{9E6053C7-F33F-4AE6-8D7C-6C218ABAA984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F3910F2-3077-4877-90D4-FF8EC3258554}" type="pres">
      <dgm:prSet presAssocID="{7E4F1752-2984-4647-A177-23418C7C6DB5}" presName="middleNode" presStyleCnt="0"/>
      <dgm:spPr/>
    </dgm:pt>
    <dgm:pt modelId="{9BFBDC35-38EF-4F46-A068-03F85AD7839B}" type="pres">
      <dgm:prSet presAssocID="{7E4F1752-2984-4647-A177-23418C7C6DB5}" presName="padding" presStyleLbl="node1" presStyleIdx="1" presStyleCnt="9"/>
      <dgm:spPr/>
    </dgm:pt>
    <dgm:pt modelId="{84F92C1B-C365-4665-9BE6-2BC29E41FB8D}" type="pres">
      <dgm:prSet presAssocID="{7E4F1752-2984-4647-A177-23418C7C6DB5}" presName="shape" presStyleLbl="node1" presStyleIdx="2" presStyleCnt="9" custScaleX="148914" custScaleY="138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6D073-E289-488E-BBF8-DBD9099BE603}" type="pres">
      <dgm:prSet presAssocID="{77E77370-9F47-4041-BF1E-DB85FD84CA58}" presName="sibTrans" presStyleLbl="sibTrans2D1" presStyleIdx="2" presStyleCnt="8"/>
      <dgm:spPr/>
      <dgm:t>
        <a:bodyPr/>
        <a:lstStyle/>
        <a:p>
          <a:endParaRPr lang="ru-RU"/>
        </a:p>
      </dgm:t>
    </dgm:pt>
    <dgm:pt modelId="{DD4A4017-11D5-4D43-AACE-801D7F0701B8}" type="pres">
      <dgm:prSet presAssocID="{73B0E989-718E-4D1E-BA2B-3A353CB01A9B}" presName="middleNode" presStyleCnt="0"/>
      <dgm:spPr/>
    </dgm:pt>
    <dgm:pt modelId="{1F8EFED0-A7B4-4999-88E4-CA3ECE13201D}" type="pres">
      <dgm:prSet presAssocID="{73B0E989-718E-4D1E-BA2B-3A353CB01A9B}" presName="padding" presStyleLbl="node1" presStyleIdx="2" presStyleCnt="9"/>
      <dgm:spPr/>
    </dgm:pt>
    <dgm:pt modelId="{C4A67D48-8440-4E5F-AD22-DA3E62ADD682}" type="pres">
      <dgm:prSet presAssocID="{73B0E989-718E-4D1E-BA2B-3A353CB01A9B}" presName="shape" presStyleLbl="node1" presStyleIdx="3" presStyleCnt="9" custScaleX="148914" custScaleY="138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5124A-DB1C-4C77-8C77-493E2EA45710}" type="pres">
      <dgm:prSet presAssocID="{82F2BAA6-FF0B-4D74-8ACC-28AA6AFBF7AF}" presName="sibTrans" presStyleLbl="sibTrans2D1" presStyleIdx="3" presStyleCnt="8"/>
      <dgm:spPr/>
      <dgm:t>
        <a:bodyPr/>
        <a:lstStyle/>
        <a:p>
          <a:endParaRPr lang="ru-RU"/>
        </a:p>
      </dgm:t>
    </dgm:pt>
    <dgm:pt modelId="{17271D1B-4A97-4B38-BD92-5CA693C3FBCD}" type="pres">
      <dgm:prSet presAssocID="{1C883737-437E-4760-9C94-03A6B5C121A5}" presName="middleNode" presStyleCnt="0"/>
      <dgm:spPr/>
    </dgm:pt>
    <dgm:pt modelId="{51385490-5F71-46C4-824D-DFB68D1DECB8}" type="pres">
      <dgm:prSet presAssocID="{1C883737-437E-4760-9C94-03A6B5C121A5}" presName="padding" presStyleLbl="node1" presStyleIdx="3" presStyleCnt="9"/>
      <dgm:spPr/>
    </dgm:pt>
    <dgm:pt modelId="{3A068FF4-1B0A-434D-9D3D-405051497911}" type="pres">
      <dgm:prSet presAssocID="{1C883737-437E-4760-9C94-03A6B5C121A5}" presName="shape" presStyleLbl="node1" presStyleIdx="4" presStyleCnt="9" custScaleX="148914" custScaleY="138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6AAE7-47BA-40E9-B036-3441E9E517C0}" type="pres">
      <dgm:prSet presAssocID="{30249769-3C76-474D-8779-2480DB329283}" presName="sibTrans" presStyleLbl="sibTrans2D1" presStyleIdx="4" presStyleCnt="8"/>
      <dgm:spPr/>
      <dgm:t>
        <a:bodyPr/>
        <a:lstStyle/>
        <a:p>
          <a:endParaRPr lang="ru-RU"/>
        </a:p>
      </dgm:t>
    </dgm:pt>
    <dgm:pt modelId="{C6D65192-D5B6-45E7-8E63-6277D2531601}" type="pres">
      <dgm:prSet presAssocID="{BD37F536-5564-43FC-918B-120A22487064}" presName="middleNode" presStyleCnt="0"/>
      <dgm:spPr/>
    </dgm:pt>
    <dgm:pt modelId="{F76B8D9B-DCC8-4005-A42C-8554B1F16961}" type="pres">
      <dgm:prSet presAssocID="{BD37F536-5564-43FC-918B-120A22487064}" presName="padding" presStyleLbl="node1" presStyleIdx="4" presStyleCnt="9"/>
      <dgm:spPr/>
    </dgm:pt>
    <dgm:pt modelId="{8AFC8D10-1092-41CC-AF8D-184877935271}" type="pres">
      <dgm:prSet presAssocID="{BD37F536-5564-43FC-918B-120A22487064}" presName="shape" presStyleLbl="node1" presStyleIdx="5" presStyleCnt="9" custScaleX="148914" custScaleY="138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11F02-3E2F-451B-9DD9-F08001C0D63C}" type="pres">
      <dgm:prSet presAssocID="{977EB4FE-CDD8-42F6-AC7C-DAFBB5C4DDF4}" presName="sibTrans" presStyleLbl="sibTrans2D1" presStyleIdx="5" presStyleCnt="8"/>
      <dgm:spPr/>
      <dgm:t>
        <a:bodyPr/>
        <a:lstStyle/>
        <a:p>
          <a:endParaRPr lang="ru-RU"/>
        </a:p>
      </dgm:t>
    </dgm:pt>
    <dgm:pt modelId="{07C1CCAD-B22C-4E06-B70E-138DCF26C21C}" type="pres">
      <dgm:prSet presAssocID="{788FBDE0-81FE-4730-97C7-B7974F031770}" presName="middleNode" presStyleCnt="0"/>
      <dgm:spPr/>
    </dgm:pt>
    <dgm:pt modelId="{4A634F28-B76A-4F77-A5C3-F452C5B29915}" type="pres">
      <dgm:prSet presAssocID="{788FBDE0-81FE-4730-97C7-B7974F031770}" presName="padding" presStyleLbl="node1" presStyleIdx="5" presStyleCnt="9"/>
      <dgm:spPr/>
    </dgm:pt>
    <dgm:pt modelId="{12FE34B3-42F2-40BA-980B-CFBBAA2FB47A}" type="pres">
      <dgm:prSet presAssocID="{788FBDE0-81FE-4730-97C7-B7974F031770}" presName="shape" presStyleLbl="node1" presStyleIdx="6" presStyleCnt="9" custScaleX="148914" custScaleY="138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F8EB1-C0FB-4424-A207-525796BCE3EB}" type="pres">
      <dgm:prSet presAssocID="{2E47C1A9-D690-45A4-88BB-62566AECEFF5}" presName="sibTrans" presStyleLbl="sibTrans2D1" presStyleIdx="6" presStyleCnt="8"/>
      <dgm:spPr/>
      <dgm:t>
        <a:bodyPr/>
        <a:lstStyle/>
        <a:p>
          <a:endParaRPr lang="ru-RU"/>
        </a:p>
      </dgm:t>
    </dgm:pt>
    <dgm:pt modelId="{8659A03D-AAD9-4DCE-973C-0B7145613E95}" type="pres">
      <dgm:prSet presAssocID="{5B468D8D-979F-4223-8654-F3C1D7EB8F93}" presName="middleNode" presStyleCnt="0"/>
      <dgm:spPr/>
    </dgm:pt>
    <dgm:pt modelId="{9BC779FA-AD08-4334-B6C0-DED0EDE909C5}" type="pres">
      <dgm:prSet presAssocID="{5B468D8D-979F-4223-8654-F3C1D7EB8F93}" presName="padding" presStyleLbl="node1" presStyleIdx="6" presStyleCnt="9"/>
      <dgm:spPr/>
    </dgm:pt>
    <dgm:pt modelId="{93679384-2211-48E3-9208-C207C7CADEF6}" type="pres">
      <dgm:prSet presAssocID="{5B468D8D-979F-4223-8654-F3C1D7EB8F93}" presName="shape" presStyleLbl="node1" presStyleIdx="7" presStyleCnt="9" custScaleX="148914" custScaleY="138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70260-546D-437A-8545-4782A30291A7}" type="pres">
      <dgm:prSet presAssocID="{1164C5FA-006C-4A10-B0BC-5B96D8E4EADF}" presName="sibTrans" presStyleLbl="sibTrans2D1" presStyleIdx="7" presStyleCnt="8"/>
      <dgm:spPr/>
      <dgm:t>
        <a:bodyPr/>
        <a:lstStyle/>
        <a:p>
          <a:endParaRPr lang="ru-RU"/>
        </a:p>
      </dgm:t>
    </dgm:pt>
    <dgm:pt modelId="{E73B1AA6-4E40-4AE5-946A-2681E5760D65}" type="pres">
      <dgm:prSet presAssocID="{4142D9EA-0B08-4D90-ABA8-AC389FCDD2D1}" presName="lastNode" presStyleLbl="node1" presStyleIdx="8" presStyleCnt="9" custScaleX="99326" custScaleY="92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4F9EEA-408E-43A2-9BE3-6F647A290981}" type="presOf" srcId="{2E47C1A9-D690-45A4-88BB-62566AECEFF5}" destId="{0F8F8EB1-C0FB-4424-A207-525796BCE3EB}" srcOrd="0" destOrd="0" presId="urn:microsoft.com/office/officeart/2005/8/layout/bProcess2"/>
    <dgm:cxn modelId="{84D57152-A3BB-403E-9A29-499337947CA2}" type="presOf" srcId="{82F2BAA6-FF0B-4D74-8ACC-28AA6AFBF7AF}" destId="{02B5124A-DB1C-4C77-8C77-493E2EA45710}" srcOrd="0" destOrd="0" presId="urn:microsoft.com/office/officeart/2005/8/layout/bProcess2"/>
    <dgm:cxn modelId="{786F1214-2C96-4F4B-A321-621AF74F2787}" type="presOf" srcId="{4142D9EA-0B08-4D90-ABA8-AC389FCDD2D1}" destId="{E73B1AA6-4E40-4AE5-946A-2681E5760D65}" srcOrd="0" destOrd="0" presId="urn:microsoft.com/office/officeart/2005/8/layout/bProcess2"/>
    <dgm:cxn modelId="{563F4E99-77A3-4752-8CBC-DA2D4303236B}" type="presOf" srcId="{977EB4FE-CDD8-42F6-AC7C-DAFBB5C4DDF4}" destId="{8E411F02-3E2F-451B-9DD9-F08001C0D63C}" srcOrd="0" destOrd="0" presId="urn:microsoft.com/office/officeart/2005/8/layout/bProcess2"/>
    <dgm:cxn modelId="{62D98DEF-C1FE-4D1D-9D41-C85647B5DE32}" type="presOf" srcId="{788FBDE0-81FE-4730-97C7-B7974F031770}" destId="{12FE34B3-42F2-40BA-980B-CFBBAA2FB47A}" srcOrd="0" destOrd="0" presId="urn:microsoft.com/office/officeart/2005/8/layout/bProcess2"/>
    <dgm:cxn modelId="{211491AA-5C4B-49E2-9EA5-9D5250EE42BF}" srcId="{C3F4B7A9-3B7D-412C-8DA1-7B2A78546B2D}" destId="{4142D9EA-0B08-4D90-ABA8-AC389FCDD2D1}" srcOrd="8" destOrd="0" parTransId="{316CC7CE-DF0F-4D6E-AF30-2E03ECF6875D}" sibTransId="{F3CF572E-E28F-4D56-9157-FD89BAA12E29}"/>
    <dgm:cxn modelId="{138AF84B-572B-4361-880D-632F0C18293C}" type="presOf" srcId="{7E4F1752-2984-4647-A177-23418C7C6DB5}" destId="{84F92C1B-C365-4665-9BE6-2BC29E41FB8D}" srcOrd="0" destOrd="0" presId="urn:microsoft.com/office/officeart/2005/8/layout/bProcess2"/>
    <dgm:cxn modelId="{0DCE44A8-C8D7-466F-A745-BF01E7307CE4}" type="presOf" srcId="{77E77370-9F47-4041-BF1E-DB85FD84CA58}" destId="{F246D073-E289-488E-BBF8-DBD9099BE603}" srcOrd="0" destOrd="0" presId="urn:microsoft.com/office/officeart/2005/8/layout/bProcess2"/>
    <dgm:cxn modelId="{ABC643DA-32A1-4F57-89D2-CD1A53C516E2}" srcId="{C3F4B7A9-3B7D-412C-8DA1-7B2A78546B2D}" destId="{73B0E989-718E-4D1E-BA2B-3A353CB01A9B}" srcOrd="3" destOrd="0" parTransId="{12ECCBD8-FA02-4245-902D-A267A9C95F07}" sibTransId="{82F2BAA6-FF0B-4D74-8ACC-28AA6AFBF7AF}"/>
    <dgm:cxn modelId="{9813F6E3-60D6-4071-B4AB-2A5653F019A9}" srcId="{C3F4B7A9-3B7D-412C-8DA1-7B2A78546B2D}" destId="{1C883737-437E-4760-9C94-03A6B5C121A5}" srcOrd="4" destOrd="0" parTransId="{88AEE5DB-251D-4AC8-AB2E-BCC60F8D9000}" sibTransId="{30249769-3C76-474D-8779-2480DB329283}"/>
    <dgm:cxn modelId="{46B8298B-C218-4E4E-83C5-127208DC808C}" srcId="{C3F4B7A9-3B7D-412C-8DA1-7B2A78546B2D}" destId="{3CD09358-A733-4F8A-BAA0-7A557C4C668D}" srcOrd="1" destOrd="0" parTransId="{ABBF1A99-22D3-439A-8AA3-597C80D23B90}" sibTransId="{9E6053C7-F33F-4AE6-8D7C-6C218ABAA984}"/>
    <dgm:cxn modelId="{4F416F7E-DBF4-4567-8265-95173AC6357F}" type="presOf" srcId="{30249769-3C76-474D-8779-2480DB329283}" destId="{55B6AAE7-47BA-40E9-B036-3441E9E517C0}" srcOrd="0" destOrd="0" presId="urn:microsoft.com/office/officeart/2005/8/layout/bProcess2"/>
    <dgm:cxn modelId="{7FC2DB1D-01E2-46A7-8D41-49289FB9FFAA}" type="presOf" srcId="{1C883737-437E-4760-9C94-03A6B5C121A5}" destId="{3A068FF4-1B0A-434D-9D3D-405051497911}" srcOrd="0" destOrd="0" presId="urn:microsoft.com/office/officeart/2005/8/layout/bProcess2"/>
    <dgm:cxn modelId="{88DDCD35-2FF5-4EC9-871C-C684D003BCB4}" type="presOf" srcId="{30B08762-BFFD-4324-ADE2-68B424E5A9BA}" destId="{10BA28ED-9FE7-483D-B600-7DBE50BD1D67}" srcOrd="0" destOrd="0" presId="urn:microsoft.com/office/officeart/2005/8/layout/bProcess2"/>
    <dgm:cxn modelId="{E8708E13-D932-4D89-8925-55486C97A66D}" type="presOf" srcId="{3CD09358-A733-4F8A-BAA0-7A557C4C668D}" destId="{619CEA36-EF4B-4185-B83A-F6A21254507C}" srcOrd="0" destOrd="0" presId="urn:microsoft.com/office/officeart/2005/8/layout/bProcess2"/>
    <dgm:cxn modelId="{B5D7ADE0-023B-4F10-A135-740F5927E7A2}" type="presOf" srcId="{C3F4B7A9-3B7D-412C-8DA1-7B2A78546B2D}" destId="{D4397255-77B7-4924-A931-C81B17AAAB22}" srcOrd="0" destOrd="0" presId="urn:microsoft.com/office/officeart/2005/8/layout/bProcess2"/>
    <dgm:cxn modelId="{45CDE03A-7A00-4FA7-ABF1-DD32E8239175}" srcId="{C3F4B7A9-3B7D-412C-8DA1-7B2A78546B2D}" destId="{5B468D8D-979F-4223-8654-F3C1D7EB8F93}" srcOrd="7" destOrd="0" parTransId="{E7AF9880-EF2C-44C3-84BD-165CB079F0A4}" sibTransId="{1164C5FA-006C-4A10-B0BC-5B96D8E4EADF}"/>
    <dgm:cxn modelId="{28017434-31BB-4B0C-A294-1D5732CDB586}" type="presOf" srcId="{F9300FE7-5B3E-40BE-A3AF-C63BE669A206}" destId="{A9ABEBD9-5788-4501-8301-A7501F918AFA}" srcOrd="0" destOrd="0" presId="urn:microsoft.com/office/officeart/2005/8/layout/bProcess2"/>
    <dgm:cxn modelId="{CB77450B-C4DC-4268-96E7-3833EBBB4B6A}" type="presOf" srcId="{9E6053C7-F33F-4AE6-8D7C-6C218ABAA984}" destId="{851F847A-1F2E-4C5E-95E3-418C06F5238A}" srcOrd="0" destOrd="0" presId="urn:microsoft.com/office/officeart/2005/8/layout/bProcess2"/>
    <dgm:cxn modelId="{48D8B12A-ACF3-44A9-87B9-9EE2F39F6088}" type="presOf" srcId="{5B468D8D-979F-4223-8654-F3C1D7EB8F93}" destId="{93679384-2211-48E3-9208-C207C7CADEF6}" srcOrd="0" destOrd="0" presId="urn:microsoft.com/office/officeart/2005/8/layout/bProcess2"/>
    <dgm:cxn modelId="{A1BF372E-96B0-4F6F-A36F-5BE9170EA039}" srcId="{C3F4B7A9-3B7D-412C-8DA1-7B2A78546B2D}" destId="{788FBDE0-81FE-4730-97C7-B7974F031770}" srcOrd="6" destOrd="0" parTransId="{57DE52A8-48A2-4117-B340-7C8A2043C167}" sibTransId="{2E47C1A9-D690-45A4-88BB-62566AECEFF5}"/>
    <dgm:cxn modelId="{7879D41B-860D-481F-8069-FB465A4B2247}" type="presOf" srcId="{73B0E989-718E-4D1E-BA2B-3A353CB01A9B}" destId="{C4A67D48-8440-4E5F-AD22-DA3E62ADD682}" srcOrd="0" destOrd="0" presId="urn:microsoft.com/office/officeart/2005/8/layout/bProcess2"/>
    <dgm:cxn modelId="{14D2D32D-AC87-4F24-BB46-BFD700D45E8E}" srcId="{C3F4B7A9-3B7D-412C-8DA1-7B2A78546B2D}" destId="{30B08762-BFFD-4324-ADE2-68B424E5A9BA}" srcOrd="0" destOrd="0" parTransId="{CDACE088-EF74-4D6C-80D0-5A9CFD9B14CD}" sibTransId="{F9300FE7-5B3E-40BE-A3AF-C63BE669A206}"/>
    <dgm:cxn modelId="{E68B4BD8-6F20-4258-BBC9-3279BE4D644B}" srcId="{C3F4B7A9-3B7D-412C-8DA1-7B2A78546B2D}" destId="{7E4F1752-2984-4647-A177-23418C7C6DB5}" srcOrd="2" destOrd="0" parTransId="{6EB7DAC2-8F71-4B16-8EAB-01B5E332F73E}" sibTransId="{77E77370-9F47-4041-BF1E-DB85FD84CA58}"/>
    <dgm:cxn modelId="{8190C8FF-FBF9-45A1-88B1-D3E7962EA82B}" srcId="{C3F4B7A9-3B7D-412C-8DA1-7B2A78546B2D}" destId="{BD37F536-5564-43FC-918B-120A22487064}" srcOrd="5" destOrd="0" parTransId="{B7D2C5CE-A785-4AB9-80BC-5E7CDF99817B}" sibTransId="{977EB4FE-CDD8-42F6-AC7C-DAFBB5C4DDF4}"/>
    <dgm:cxn modelId="{93FD9EE7-A7F0-4AF4-8C66-02E67DDFEA1C}" type="presOf" srcId="{1164C5FA-006C-4A10-B0BC-5B96D8E4EADF}" destId="{1B470260-546D-437A-8545-4782A30291A7}" srcOrd="0" destOrd="0" presId="urn:microsoft.com/office/officeart/2005/8/layout/bProcess2"/>
    <dgm:cxn modelId="{7ECDA6B8-086C-4A69-917D-4C1C86A69E16}" type="presOf" srcId="{BD37F536-5564-43FC-918B-120A22487064}" destId="{8AFC8D10-1092-41CC-AF8D-184877935271}" srcOrd="0" destOrd="0" presId="urn:microsoft.com/office/officeart/2005/8/layout/bProcess2"/>
    <dgm:cxn modelId="{AB466443-F7D0-464D-9EFE-1E21FB1C4412}" type="presParOf" srcId="{D4397255-77B7-4924-A931-C81B17AAAB22}" destId="{10BA28ED-9FE7-483D-B600-7DBE50BD1D67}" srcOrd="0" destOrd="0" presId="urn:microsoft.com/office/officeart/2005/8/layout/bProcess2"/>
    <dgm:cxn modelId="{BD77A663-7F31-4170-8A32-5C8D864ECA51}" type="presParOf" srcId="{D4397255-77B7-4924-A931-C81B17AAAB22}" destId="{A9ABEBD9-5788-4501-8301-A7501F918AFA}" srcOrd="1" destOrd="0" presId="urn:microsoft.com/office/officeart/2005/8/layout/bProcess2"/>
    <dgm:cxn modelId="{9EEAA364-103D-4DC3-A81A-C4A32E7F53D9}" type="presParOf" srcId="{D4397255-77B7-4924-A931-C81B17AAAB22}" destId="{26442ACB-2369-42E8-BE66-C0298F8D7211}" srcOrd="2" destOrd="0" presId="urn:microsoft.com/office/officeart/2005/8/layout/bProcess2"/>
    <dgm:cxn modelId="{52FEB54D-794E-4F67-8496-61642BAF078E}" type="presParOf" srcId="{26442ACB-2369-42E8-BE66-C0298F8D7211}" destId="{F607A693-E183-43F8-81AC-C3C8559E5CE2}" srcOrd="0" destOrd="0" presId="urn:microsoft.com/office/officeart/2005/8/layout/bProcess2"/>
    <dgm:cxn modelId="{68633638-DD35-44E0-BFE2-86AAEAA162DE}" type="presParOf" srcId="{26442ACB-2369-42E8-BE66-C0298F8D7211}" destId="{619CEA36-EF4B-4185-B83A-F6A21254507C}" srcOrd="1" destOrd="0" presId="urn:microsoft.com/office/officeart/2005/8/layout/bProcess2"/>
    <dgm:cxn modelId="{4DBCF245-044C-43FE-BD81-E3F11640C85A}" type="presParOf" srcId="{D4397255-77B7-4924-A931-C81B17AAAB22}" destId="{851F847A-1F2E-4C5E-95E3-418C06F5238A}" srcOrd="3" destOrd="0" presId="urn:microsoft.com/office/officeart/2005/8/layout/bProcess2"/>
    <dgm:cxn modelId="{432A6D4A-E81A-425B-BDE5-AC2673F8D582}" type="presParOf" srcId="{D4397255-77B7-4924-A931-C81B17AAAB22}" destId="{FF3910F2-3077-4877-90D4-FF8EC3258554}" srcOrd="4" destOrd="0" presId="urn:microsoft.com/office/officeart/2005/8/layout/bProcess2"/>
    <dgm:cxn modelId="{43B33012-2D88-4867-A81B-36F7D13CE57D}" type="presParOf" srcId="{FF3910F2-3077-4877-90D4-FF8EC3258554}" destId="{9BFBDC35-38EF-4F46-A068-03F85AD7839B}" srcOrd="0" destOrd="0" presId="urn:microsoft.com/office/officeart/2005/8/layout/bProcess2"/>
    <dgm:cxn modelId="{B0BAA816-FD81-4CBD-BE91-0EB658DABD1C}" type="presParOf" srcId="{FF3910F2-3077-4877-90D4-FF8EC3258554}" destId="{84F92C1B-C365-4665-9BE6-2BC29E41FB8D}" srcOrd="1" destOrd="0" presId="urn:microsoft.com/office/officeart/2005/8/layout/bProcess2"/>
    <dgm:cxn modelId="{CEE4A8DF-C5EF-4F84-8D44-3FD47CDDC2BB}" type="presParOf" srcId="{D4397255-77B7-4924-A931-C81B17AAAB22}" destId="{F246D073-E289-488E-BBF8-DBD9099BE603}" srcOrd="5" destOrd="0" presId="urn:microsoft.com/office/officeart/2005/8/layout/bProcess2"/>
    <dgm:cxn modelId="{78C9B176-4996-44CD-B81B-4AB25CCB3EB2}" type="presParOf" srcId="{D4397255-77B7-4924-A931-C81B17AAAB22}" destId="{DD4A4017-11D5-4D43-AACE-801D7F0701B8}" srcOrd="6" destOrd="0" presId="urn:microsoft.com/office/officeart/2005/8/layout/bProcess2"/>
    <dgm:cxn modelId="{91548AA9-F932-4976-AFCE-B0518F96489C}" type="presParOf" srcId="{DD4A4017-11D5-4D43-AACE-801D7F0701B8}" destId="{1F8EFED0-A7B4-4999-88E4-CA3ECE13201D}" srcOrd="0" destOrd="0" presId="urn:microsoft.com/office/officeart/2005/8/layout/bProcess2"/>
    <dgm:cxn modelId="{B6A4C70D-3D15-4392-B982-EB0CB6961C86}" type="presParOf" srcId="{DD4A4017-11D5-4D43-AACE-801D7F0701B8}" destId="{C4A67D48-8440-4E5F-AD22-DA3E62ADD682}" srcOrd="1" destOrd="0" presId="urn:microsoft.com/office/officeart/2005/8/layout/bProcess2"/>
    <dgm:cxn modelId="{FF1B18A8-1B7F-4B79-B367-FD4C3088DFF4}" type="presParOf" srcId="{D4397255-77B7-4924-A931-C81B17AAAB22}" destId="{02B5124A-DB1C-4C77-8C77-493E2EA45710}" srcOrd="7" destOrd="0" presId="urn:microsoft.com/office/officeart/2005/8/layout/bProcess2"/>
    <dgm:cxn modelId="{B6973E66-E5C4-4E4C-9746-1CBB91190AE0}" type="presParOf" srcId="{D4397255-77B7-4924-A931-C81B17AAAB22}" destId="{17271D1B-4A97-4B38-BD92-5CA693C3FBCD}" srcOrd="8" destOrd="0" presId="urn:microsoft.com/office/officeart/2005/8/layout/bProcess2"/>
    <dgm:cxn modelId="{38EFD45B-F054-4C90-BC74-9B6A86774AEC}" type="presParOf" srcId="{17271D1B-4A97-4B38-BD92-5CA693C3FBCD}" destId="{51385490-5F71-46C4-824D-DFB68D1DECB8}" srcOrd="0" destOrd="0" presId="urn:microsoft.com/office/officeart/2005/8/layout/bProcess2"/>
    <dgm:cxn modelId="{BF09377F-CC55-4B7B-8389-F56AA1ABAB8B}" type="presParOf" srcId="{17271D1B-4A97-4B38-BD92-5CA693C3FBCD}" destId="{3A068FF4-1B0A-434D-9D3D-405051497911}" srcOrd="1" destOrd="0" presId="urn:microsoft.com/office/officeart/2005/8/layout/bProcess2"/>
    <dgm:cxn modelId="{EB9743B9-A9DF-4D0B-B0BD-6A18F5119C0E}" type="presParOf" srcId="{D4397255-77B7-4924-A931-C81B17AAAB22}" destId="{55B6AAE7-47BA-40E9-B036-3441E9E517C0}" srcOrd="9" destOrd="0" presId="urn:microsoft.com/office/officeart/2005/8/layout/bProcess2"/>
    <dgm:cxn modelId="{8CE0F0BC-1D84-48E3-BBC7-E6937ED892BB}" type="presParOf" srcId="{D4397255-77B7-4924-A931-C81B17AAAB22}" destId="{C6D65192-D5B6-45E7-8E63-6277D2531601}" srcOrd="10" destOrd="0" presId="urn:microsoft.com/office/officeart/2005/8/layout/bProcess2"/>
    <dgm:cxn modelId="{58D33D03-7849-47FE-810A-A047C5103E24}" type="presParOf" srcId="{C6D65192-D5B6-45E7-8E63-6277D2531601}" destId="{F76B8D9B-DCC8-4005-A42C-8554B1F16961}" srcOrd="0" destOrd="0" presId="urn:microsoft.com/office/officeart/2005/8/layout/bProcess2"/>
    <dgm:cxn modelId="{9ABD4F8F-1111-4E06-98DF-5E5F767BB58A}" type="presParOf" srcId="{C6D65192-D5B6-45E7-8E63-6277D2531601}" destId="{8AFC8D10-1092-41CC-AF8D-184877935271}" srcOrd="1" destOrd="0" presId="urn:microsoft.com/office/officeart/2005/8/layout/bProcess2"/>
    <dgm:cxn modelId="{F1048A4B-824B-449A-A5B9-A25927839FD8}" type="presParOf" srcId="{D4397255-77B7-4924-A931-C81B17AAAB22}" destId="{8E411F02-3E2F-451B-9DD9-F08001C0D63C}" srcOrd="11" destOrd="0" presId="urn:microsoft.com/office/officeart/2005/8/layout/bProcess2"/>
    <dgm:cxn modelId="{8D97C542-2605-4F4A-AA45-6031781C0D90}" type="presParOf" srcId="{D4397255-77B7-4924-A931-C81B17AAAB22}" destId="{07C1CCAD-B22C-4E06-B70E-138DCF26C21C}" srcOrd="12" destOrd="0" presId="urn:microsoft.com/office/officeart/2005/8/layout/bProcess2"/>
    <dgm:cxn modelId="{799F3A0B-0214-405D-9B8C-C5B46E997FBC}" type="presParOf" srcId="{07C1CCAD-B22C-4E06-B70E-138DCF26C21C}" destId="{4A634F28-B76A-4F77-A5C3-F452C5B29915}" srcOrd="0" destOrd="0" presId="urn:microsoft.com/office/officeart/2005/8/layout/bProcess2"/>
    <dgm:cxn modelId="{51706EFB-E7E6-4EDC-BEC5-160F57B51C4D}" type="presParOf" srcId="{07C1CCAD-B22C-4E06-B70E-138DCF26C21C}" destId="{12FE34B3-42F2-40BA-980B-CFBBAA2FB47A}" srcOrd="1" destOrd="0" presId="urn:microsoft.com/office/officeart/2005/8/layout/bProcess2"/>
    <dgm:cxn modelId="{9340617A-F0F0-4DD3-B507-E662BD1F672F}" type="presParOf" srcId="{D4397255-77B7-4924-A931-C81B17AAAB22}" destId="{0F8F8EB1-C0FB-4424-A207-525796BCE3EB}" srcOrd="13" destOrd="0" presId="urn:microsoft.com/office/officeart/2005/8/layout/bProcess2"/>
    <dgm:cxn modelId="{BEC19AB0-52F7-492E-888E-C72207016FD4}" type="presParOf" srcId="{D4397255-77B7-4924-A931-C81B17AAAB22}" destId="{8659A03D-AAD9-4DCE-973C-0B7145613E95}" srcOrd="14" destOrd="0" presId="urn:microsoft.com/office/officeart/2005/8/layout/bProcess2"/>
    <dgm:cxn modelId="{0D3D4BB6-C4FD-45E1-9045-4440C04D86EF}" type="presParOf" srcId="{8659A03D-AAD9-4DCE-973C-0B7145613E95}" destId="{9BC779FA-AD08-4334-B6C0-DED0EDE909C5}" srcOrd="0" destOrd="0" presId="urn:microsoft.com/office/officeart/2005/8/layout/bProcess2"/>
    <dgm:cxn modelId="{F2B9356B-C3BF-4AA8-AC59-C3D9E2B1B7D8}" type="presParOf" srcId="{8659A03D-AAD9-4DCE-973C-0B7145613E95}" destId="{93679384-2211-48E3-9208-C207C7CADEF6}" srcOrd="1" destOrd="0" presId="urn:microsoft.com/office/officeart/2005/8/layout/bProcess2"/>
    <dgm:cxn modelId="{DABCEADC-94FC-465D-90B8-289B57772920}" type="presParOf" srcId="{D4397255-77B7-4924-A931-C81B17AAAB22}" destId="{1B470260-546D-437A-8545-4782A30291A7}" srcOrd="15" destOrd="0" presId="urn:microsoft.com/office/officeart/2005/8/layout/bProcess2"/>
    <dgm:cxn modelId="{9F1FFA60-2C8C-4AEC-9AB5-3339078685ED}" type="presParOf" srcId="{D4397255-77B7-4924-A931-C81B17AAAB22}" destId="{E73B1AA6-4E40-4AE5-946A-2681E5760D65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9452F-582D-4779-8574-28268DEBC779}" type="doc">
      <dgm:prSet loTypeId="urn:microsoft.com/office/officeart/2005/8/layout/cycle5" loCatId="cycle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C898CFC-4D90-4C42-B926-A0EBA0558F3C}">
      <dgm:prSet phldrT="[Текст]"/>
      <dgm:spPr/>
      <dgm:t>
        <a:bodyPr/>
        <a:lstStyle/>
        <a:p>
          <a:r>
            <a:rPr lang="uk-UA" dirty="0" smtClean="0"/>
            <a:t>Гурток ЮМД</a:t>
          </a:r>
          <a:endParaRPr lang="ru-RU" dirty="0"/>
        </a:p>
      </dgm:t>
    </dgm:pt>
    <dgm:pt modelId="{32FB6B0D-BA72-4BAC-9E80-5D953D476C00}" type="parTrans" cxnId="{75D1504E-04B4-401F-BC1A-71BF810A9671}">
      <dgm:prSet/>
      <dgm:spPr/>
      <dgm:t>
        <a:bodyPr/>
        <a:lstStyle/>
        <a:p>
          <a:endParaRPr lang="ru-RU"/>
        </a:p>
      </dgm:t>
    </dgm:pt>
    <dgm:pt modelId="{CD94CC6E-5C86-4ECD-B7CB-15ECBE5319FB}" type="sibTrans" cxnId="{75D1504E-04B4-401F-BC1A-71BF810A9671}">
      <dgm:prSet/>
      <dgm:spPr/>
      <dgm:t>
        <a:bodyPr/>
        <a:lstStyle/>
        <a:p>
          <a:endParaRPr lang="ru-RU"/>
        </a:p>
      </dgm:t>
    </dgm:pt>
    <dgm:pt modelId="{EE20BC30-3784-4577-8DF9-6DD1227A15D0}">
      <dgm:prSet phldrT="[Текст]"/>
      <dgm:spPr/>
      <dgm:t>
        <a:bodyPr/>
        <a:lstStyle/>
        <a:p>
          <a:r>
            <a:rPr lang="uk-UA" dirty="0" smtClean="0"/>
            <a:t>Виховні години</a:t>
          </a:r>
          <a:endParaRPr lang="ru-RU" dirty="0"/>
        </a:p>
      </dgm:t>
    </dgm:pt>
    <dgm:pt modelId="{491925CB-6784-4339-A05D-362CB3F01DC3}" type="parTrans" cxnId="{599DACFB-9FD0-4A94-8659-BD7E50A9C5A1}">
      <dgm:prSet/>
      <dgm:spPr/>
      <dgm:t>
        <a:bodyPr/>
        <a:lstStyle/>
        <a:p>
          <a:endParaRPr lang="ru-RU"/>
        </a:p>
      </dgm:t>
    </dgm:pt>
    <dgm:pt modelId="{10A67E4A-5AAD-4860-AD09-10F77F70FE8F}" type="sibTrans" cxnId="{599DACFB-9FD0-4A94-8659-BD7E50A9C5A1}">
      <dgm:prSet/>
      <dgm:spPr/>
      <dgm:t>
        <a:bodyPr/>
        <a:lstStyle/>
        <a:p>
          <a:endParaRPr lang="ru-RU"/>
        </a:p>
      </dgm:t>
    </dgm:pt>
    <dgm:pt modelId="{E20F19BA-6413-447A-8D01-0679DFDDD942}">
      <dgm:prSet phldrT="[Текст]"/>
      <dgm:spPr/>
      <dgm:t>
        <a:bodyPr/>
        <a:lstStyle/>
        <a:p>
          <a:r>
            <a:rPr lang="uk-UA" dirty="0" smtClean="0"/>
            <a:t>Предметні </a:t>
          </a:r>
          <a:r>
            <a:rPr lang="uk-UA" dirty="0" err="1" smtClean="0"/>
            <a:t>тиждні</a:t>
          </a:r>
          <a:endParaRPr lang="ru-RU" dirty="0"/>
        </a:p>
      </dgm:t>
    </dgm:pt>
    <dgm:pt modelId="{ACCCBA34-B145-4D30-916F-AB24914B2E5E}" type="parTrans" cxnId="{7020EF03-AA36-438A-9576-2712BC2D8CFC}">
      <dgm:prSet/>
      <dgm:spPr/>
      <dgm:t>
        <a:bodyPr/>
        <a:lstStyle/>
        <a:p>
          <a:endParaRPr lang="ru-RU"/>
        </a:p>
      </dgm:t>
    </dgm:pt>
    <dgm:pt modelId="{5E5D637E-6955-4A3A-BF94-B121C914EE63}" type="sibTrans" cxnId="{7020EF03-AA36-438A-9576-2712BC2D8CFC}">
      <dgm:prSet/>
      <dgm:spPr/>
      <dgm:t>
        <a:bodyPr/>
        <a:lstStyle/>
        <a:p>
          <a:endParaRPr lang="ru-RU"/>
        </a:p>
      </dgm:t>
    </dgm:pt>
    <dgm:pt modelId="{A86882DE-4AF4-4950-8644-4EFE5B419A60}">
      <dgm:prSet phldrT="[Текст]"/>
      <dgm:spPr/>
      <dgm:t>
        <a:bodyPr/>
        <a:lstStyle/>
        <a:p>
          <a:r>
            <a:rPr lang="uk-UA" dirty="0" smtClean="0"/>
            <a:t>Шкільні ярмарки</a:t>
          </a:r>
          <a:endParaRPr lang="ru-RU" dirty="0"/>
        </a:p>
      </dgm:t>
    </dgm:pt>
    <dgm:pt modelId="{66A1220D-355C-4559-845E-539841EFE6B0}" type="parTrans" cxnId="{C88CAA7F-A509-4B88-A474-61D12D9BC1DC}">
      <dgm:prSet/>
      <dgm:spPr/>
      <dgm:t>
        <a:bodyPr/>
        <a:lstStyle/>
        <a:p>
          <a:endParaRPr lang="ru-RU"/>
        </a:p>
      </dgm:t>
    </dgm:pt>
    <dgm:pt modelId="{3BDD38F8-710F-4326-A477-E710B916C629}" type="sibTrans" cxnId="{C88CAA7F-A509-4B88-A474-61D12D9BC1DC}">
      <dgm:prSet/>
      <dgm:spPr/>
      <dgm:t>
        <a:bodyPr/>
        <a:lstStyle/>
        <a:p>
          <a:endParaRPr lang="ru-RU"/>
        </a:p>
      </dgm:t>
    </dgm:pt>
    <dgm:pt modelId="{0C7F87AF-8830-42B5-8EF7-84562ADC0928}">
      <dgm:prSet phldrT="[Текст]"/>
      <dgm:spPr/>
      <dgm:t>
        <a:bodyPr/>
        <a:lstStyle/>
        <a:p>
          <a:r>
            <a:rPr lang="uk-UA" dirty="0" smtClean="0"/>
            <a:t>Екскурсії</a:t>
          </a:r>
          <a:endParaRPr lang="ru-RU" dirty="0"/>
        </a:p>
      </dgm:t>
    </dgm:pt>
    <dgm:pt modelId="{25ECE18D-FC6A-42FF-979B-17E66EE4C642}" type="parTrans" cxnId="{B1C33ADA-D34F-462F-8AE4-FED3A135307E}">
      <dgm:prSet/>
      <dgm:spPr/>
      <dgm:t>
        <a:bodyPr/>
        <a:lstStyle/>
        <a:p>
          <a:endParaRPr lang="ru-RU"/>
        </a:p>
      </dgm:t>
    </dgm:pt>
    <dgm:pt modelId="{EE0D9D27-F47E-47B6-8A44-A4B21931B45C}" type="sibTrans" cxnId="{B1C33ADA-D34F-462F-8AE4-FED3A135307E}">
      <dgm:prSet/>
      <dgm:spPr/>
      <dgm:t>
        <a:bodyPr/>
        <a:lstStyle/>
        <a:p>
          <a:endParaRPr lang="ru-RU"/>
        </a:p>
      </dgm:t>
    </dgm:pt>
    <dgm:pt modelId="{E367D7CE-EABD-4C7B-AABC-81EF7D0C2C6A}">
      <dgm:prSet phldrT="[Текст]"/>
      <dgm:spPr/>
      <dgm:t>
        <a:bodyPr/>
        <a:lstStyle/>
        <a:p>
          <a:r>
            <a:rPr lang="uk-UA" dirty="0" smtClean="0"/>
            <a:t>Спілкування з ветеранами</a:t>
          </a:r>
          <a:endParaRPr lang="ru-RU" dirty="0"/>
        </a:p>
      </dgm:t>
    </dgm:pt>
    <dgm:pt modelId="{E1659082-A995-46A8-971A-6A332AB800F9}" type="parTrans" cxnId="{5F01E1F6-2369-4526-9CDC-35DAD0DAD7AB}">
      <dgm:prSet/>
      <dgm:spPr/>
      <dgm:t>
        <a:bodyPr/>
        <a:lstStyle/>
        <a:p>
          <a:endParaRPr lang="ru-RU"/>
        </a:p>
      </dgm:t>
    </dgm:pt>
    <dgm:pt modelId="{54EE87D1-D946-4DD3-A233-D3AD4C66D01C}" type="sibTrans" cxnId="{5F01E1F6-2369-4526-9CDC-35DAD0DAD7AB}">
      <dgm:prSet/>
      <dgm:spPr/>
      <dgm:t>
        <a:bodyPr/>
        <a:lstStyle/>
        <a:p>
          <a:endParaRPr lang="ru-RU"/>
        </a:p>
      </dgm:t>
    </dgm:pt>
    <dgm:pt modelId="{42FE88AA-93F9-4FE1-A791-4E6340813BAB}">
      <dgm:prSet phldrT="[Текст]"/>
      <dgm:spPr/>
      <dgm:t>
        <a:bodyPr/>
        <a:lstStyle/>
        <a:p>
          <a:r>
            <a:rPr lang="uk-UA" dirty="0" smtClean="0"/>
            <a:t>Ігри, конкурси</a:t>
          </a:r>
          <a:endParaRPr lang="ru-RU" dirty="0"/>
        </a:p>
      </dgm:t>
    </dgm:pt>
    <dgm:pt modelId="{F94ACB30-F5D0-4C94-AAFC-2F776CA29111}" type="parTrans" cxnId="{8993D28B-8A96-498C-956A-D3BD53D66EA2}">
      <dgm:prSet/>
      <dgm:spPr/>
      <dgm:t>
        <a:bodyPr/>
        <a:lstStyle/>
        <a:p>
          <a:endParaRPr lang="ru-RU"/>
        </a:p>
      </dgm:t>
    </dgm:pt>
    <dgm:pt modelId="{3317FAA9-CDC4-48B8-9B89-F93875237F7E}" type="sibTrans" cxnId="{8993D28B-8A96-498C-956A-D3BD53D66EA2}">
      <dgm:prSet/>
      <dgm:spPr/>
      <dgm:t>
        <a:bodyPr/>
        <a:lstStyle/>
        <a:p>
          <a:endParaRPr lang="ru-RU"/>
        </a:p>
      </dgm:t>
    </dgm:pt>
    <dgm:pt modelId="{3DAD2439-568C-478D-AA14-2D38CE77E906}" type="pres">
      <dgm:prSet presAssocID="{D449452F-582D-4779-8574-28268DEBC7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98AA6-55CF-4445-A2E6-9AB0DDACD10A}" type="pres">
      <dgm:prSet presAssocID="{FC898CFC-4D90-4C42-B926-A0EBA0558F3C}" presName="node" presStyleLbl="node1" presStyleIdx="0" presStyleCnt="7" custScaleX="114574" custScaleY="13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E084C-0E4C-45E2-93DB-A88EB0642CB6}" type="pres">
      <dgm:prSet presAssocID="{FC898CFC-4D90-4C42-B926-A0EBA0558F3C}" presName="spNode" presStyleCnt="0"/>
      <dgm:spPr/>
    </dgm:pt>
    <dgm:pt modelId="{B8E87226-3EE3-4F93-8D1E-083533A3C2E1}" type="pres">
      <dgm:prSet presAssocID="{CD94CC6E-5C86-4ECD-B7CB-15ECBE5319FB}" presName="sibTrans" presStyleLbl="sibTrans1D1" presStyleIdx="0" presStyleCnt="7"/>
      <dgm:spPr/>
      <dgm:t>
        <a:bodyPr/>
        <a:lstStyle/>
        <a:p>
          <a:endParaRPr lang="ru-RU"/>
        </a:p>
      </dgm:t>
    </dgm:pt>
    <dgm:pt modelId="{3B7EF52E-ADAA-452F-9D12-80296914D314}" type="pres">
      <dgm:prSet presAssocID="{EE20BC30-3784-4577-8DF9-6DD1227A15D0}" presName="node" presStyleLbl="node1" presStyleIdx="1" presStyleCnt="7" custScaleX="114574" custScaleY="13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A7900-75E1-48E0-9CEB-82B7A5CB15E2}" type="pres">
      <dgm:prSet presAssocID="{EE20BC30-3784-4577-8DF9-6DD1227A15D0}" presName="spNode" presStyleCnt="0"/>
      <dgm:spPr/>
    </dgm:pt>
    <dgm:pt modelId="{9CC33C55-E4C0-4C24-B22B-3DE4A7EC53BF}" type="pres">
      <dgm:prSet presAssocID="{10A67E4A-5AAD-4860-AD09-10F77F70FE8F}" presName="sibTrans" presStyleLbl="sibTrans1D1" presStyleIdx="1" presStyleCnt="7"/>
      <dgm:spPr/>
      <dgm:t>
        <a:bodyPr/>
        <a:lstStyle/>
        <a:p>
          <a:endParaRPr lang="ru-RU"/>
        </a:p>
      </dgm:t>
    </dgm:pt>
    <dgm:pt modelId="{7B157893-B6F9-479B-BA2E-29221B504788}" type="pres">
      <dgm:prSet presAssocID="{E20F19BA-6413-447A-8D01-0679DFDDD942}" presName="node" presStyleLbl="node1" presStyleIdx="2" presStyleCnt="7" custScaleX="114574" custScaleY="13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4655D-B123-4FF0-802A-5B82D4F13AE4}" type="pres">
      <dgm:prSet presAssocID="{E20F19BA-6413-447A-8D01-0679DFDDD942}" presName="spNode" presStyleCnt="0"/>
      <dgm:spPr/>
    </dgm:pt>
    <dgm:pt modelId="{994504C0-0A52-423C-8B8F-48B371B5A93C}" type="pres">
      <dgm:prSet presAssocID="{5E5D637E-6955-4A3A-BF94-B121C914EE63}" presName="sibTrans" presStyleLbl="sibTrans1D1" presStyleIdx="2" presStyleCnt="7"/>
      <dgm:spPr/>
      <dgm:t>
        <a:bodyPr/>
        <a:lstStyle/>
        <a:p>
          <a:endParaRPr lang="ru-RU"/>
        </a:p>
      </dgm:t>
    </dgm:pt>
    <dgm:pt modelId="{D81FAB80-D658-4D92-BA06-01E20DCE68B0}" type="pres">
      <dgm:prSet presAssocID="{A86882DE-4AF4-4950-8644-4EFE5B419A60}" presName="node" presStyleLbl="node1" presStyleIdx="3" presStyleCnt="7" custScaleX="114574" custScaleY="13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454BB-DCAF-4CEF-9325-58FC1A9A849C}" type="pres">
      <dgm:prSet presAssocID="{A86882DE-4AF4-4950-8644-4EFE5B419A60}" presName="spNode" presStyleCnt="0"/>
      <dgm:spPr/>
    </dgm:pt>
    <dgm:pt modelId="{601FD637-8F9B-4AC6-903D-24943A7D4875}" type="pres">
      <dgm:prSet presAssocID="{3BDD38F8-710F-4326-A477-E710B916C629}" presName="sibTrans" presStyleLbl="sibTrans1D1" presStyleIdx="3" presStyleCnt="7"/>
      <dgm:spPr/>
      <dgm:t>
        <a:bodyPr/>
        <a:lstStyle/>
        <a:p>
          <a:endParaRPr lang="ru-RU"/>
        </a:p>
      </dgm:t>
    </dgm:pt>
    <dgm:pt modelId="{46BBCEC0-6F35-450A-931A-4C9D63129A34}" type="pres">
      <dgm:prSet presAssocID="{0C7F87AF-8830-42B5-8EF7-84562ADC0928}" presName="node" presStyleLbl="node1" presStyleIdx="4" presStyleCnt="7" custScaleX="114574" custScaleY="13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91252-9CBC-48DF-B90A-782C1250D913}" type="pres">
      <dgm:prSet presAssocID="{0C7F87AF-8830-42B5-8EF7-84562ADC0928}" presName="spNode" presStyleCnt="0"/>
      <dgm:spPr/>
    </dgm:pt>
    <dgm:pt modelId="{53E1EB2A-BD6D-4068-951C-CB0655627836}" type="pres">
      <dgm:prSet presAssocID="{EE0D9D27-F47E-47B6-8A44-A4B21931B45C}" presName="sibTrans" presStyleLbl="sibTrans1D1" presStyleIdx="4" presStyleCnt="7"/>
      <dgm:spPr/>
      <dgm:t>
        <a:bodyPr/>
        <a:lstStyle/>
        <a:p>
          <a:endParaRPr lang="ru-RU"/>
        </a:p>
      </dgm:t>
    </dgm:pt>
    <dgm:pt modelId="{02E2CDE4-A08A-4FFF-9D61-19CF890A953A}" type="pres">
      <dgm:prSet presAssocID="{42FE88AA-93F9-4FE1-A791-4E6340813BAB}" presName="node" presStyleLbl="node1" presStyleIdx="5" presStyleCnt="7" custScaleX="114574" custScaleY="13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9CD5B-03AB-40DB-87D6-BD74BCEF3506}" type="pres">
      <dgm:prSet presAssocID="{42FE88AA-93F9-4FE1-A791-4E6340813BAB}" presName="spNode" presStyleCnt="0"/>
      <dgm:spPr/>
    </dgm:pt>
    <dgm:pt modelId="{C15FBBBC-3C5C-4C8D-B965-0102B55FFE98}" type="pres">
      <dgm:prSet presAssocID="{3317FAA9-CDC4-48B8-9B89-F93875237F7E}" presName="sibTrans" presStyleLbl="sibTrans1D1" presStyleIdx="5" presStyleCnt="7"/>
      <dgm:spPr/>
      <dgm:t>
        <a:bodyPr/>
        <a:lstStyle/>
        <a:p>
          <a:endParaRPr lang="ru-RU"/>
        </a:p>
      </dgm:t>
    </dgm:pt>
    <dgm:pt modelId="{EB637BBD-696E-4AB2-A2F9-8904EA3DF9AB}" type="pres">
      <dgm:prSet presAssocID="{E367D7CE-EABD-4C7B-AABC-81EF7D0C2C6A}" presName="node" presStyleLbl="node1" presStyleIdx="6" presStyleCnt="7" custScaleX="114574" custScaleY="13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90191-D9E6-49A1-857A-5CDB514A968C}" type="pres">
      <dgm:prSet presAssocID="{E367D7CE-EABD-4C7B-AABC-81EF7D0C2C6A}" presName="spNode" presStyleCnt="0"/>
      <dgm:spPr/>
    </dgm:pt>
    <dgm:pt modelId="{B7D66C10-C80A-4E29-BC8D-EE6B1513035E}" type="pres">
      <dgm:prSet presAssocID="{54EE87D1-D946-4DD3-A233-D3AD4C66D01C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6F46C3DD-BD9B-46F0-9E18-DA863BECD03C}" type="presOf" srcId="{54EE87D1-D946-4DD3-A233-D3AD4C66D01C}" destId="{B7D66C10-C80A-4E29-BC8D-EE6B1513035E}" srcOrd="0" destOrd="0" presId="urn:microsoft.com/office/officeart/2005/8/layout/cycle5"/>
    <dgm:cxn modelId="{E414672E-9C1C-4E12-A9EE-F1CC628620B6}" type="presOf" srcId="{5E5D637E-6955-4A3A-BF94-B121C914EE63}" destId="{994504C0-0A52-423C-8B8F-48B371B5A93C}" srcOrd="0" destOrd="0" presId="urn:microsoft.com/office/officeart/2005/8/layout/cycle5"/>
    <dgm:cxn modelId="{03C88A11-6D7C-4ABD-BC13-EC96386898DE}" type="presOf" srcId="{3BDD38F8-710F-4326-A477-E710B916C629}" destId="{601FD637-8F9B-4AC6-903D-24943A7D4875}" srcOrd="0" destOrd="0" presId="urn:microsoft.com/office/officeart/2005/8/layout/cycle5"/>
    <dgm:cxn modelId="{C88CAA7F-A509-4B88-A474-61D12D9BC1DC}" srcId="{D449452F-582D-4779-8574-28268DEBC779}" destId="{A86882DE-4AF4-4950-8644-4EFE5B419A60}" srcOrd="3" destOrd="0" parTransId="{66A1220D-355C-4559-845E-539841EFE6B0}" sibTransId="{3BDD38F8-710F-4326-A477-E710B916C629}"/>
    <dgm:cxn modelId="{08D0BEB2-4118-4C10-9336-7CAA77C20CC6}" type="presOf" srcId="{3317FAA9-CDC4-48B8-9B89-F93875237F7E}" destId="{C15FBBBC-3C5C-4C8D-B965-0102B55FFE98}" srcOrd="0" destOrd="0" presId="urn:microsoft.com/office/officeart/2005/8/layout/cycle5"/>
    <dgm:cxn modelId="{7020EF03-AA36-438A-9576-2712BC2D8CFC}" srcId="{D449452F-582D-4779-8574-28268DEBC779}" destId="{E20F19BA-6413-447A-8D01-0679DFDDD942}" srcOrd="2" destOrd="0" parTransId="{ACCCBA34-B145-4D30-916F-AB24914B2E5E}" sibTransId="{5E5D637E-6955-4A3A-BF94-B121C914EE63}"/>
    <dgm:cxn modelId="{B1C33ADA-D34F-462F-8AE4-FED3A135307E}" srcId="{D449452F-582D-4779-8574-28268DEBC779}" destId="{0C7F87AF-8830-42B5-8EF7-84562ADC0928}" srcOrd="4" destOrd="0" parTransId="{25ECE18D-FC6A-42FF-979B-17E66EE4C642}" sibTransId="{EE0D9D27-F47E-47B6-8A44-A4B21931B45C}"/>
    <dgm:cxn modelId="{FF215BCC-ED51-4FEF-80FC-D266C9A5F5B6}" type="presOf" srcId="{E20F19BA-6413-447A-8D01-0679DFDDD942}" destId="{7B157893-B6F9-479B-BA2E-29221B504788}" srcOrd="0" destOrd="0" presId="urn:microsoft.com/office/officeart/2005/8/layout/cycle5"/>
    <dgm:cxn modelId="{50D7A189-B7A1-43FA-A3FC-AB0E7A0FE60D}" type="presOf" srcId="{CD94CC6E-5C86-4ECD-B7CB-15ECBE5319FB}" destId="{B8E87226-3EE3-4F93-8D1E-083533A3C2E1}" srcOrd="0" destOrd="0" presId="urn:microsoft.com/office/officeart/2005/8/layout/cycle5"/>
    <dgm:cxn modelId="{BFF56C9F-EA45-404D-A2E1-681F62DFD2C9}" type="presOf" srcId="{A86882DE-4AF4-4950-8644-4EFE5B419A60}" destId="{D81FAB80-D658-4D92-BA06-01E20DCE68B0}" srcOrd="0" destOrd="0" presId="urn:microsoft.com/office/officeart/2005/8/layout/cycle5"/>
    <dgm:cxn modelId="{5F01E1F6-2369-4526-9CDC-35DAD0DAD7AB}" srcId="{D449452F-582D-4779-8574-28268DEBC779}" destId="{E367D7CE-EABD-4C7B-AABC-81EF7D0C2C6A}" srcOrd="6" destOrd="0" parTransId="{E1659082-A995-46A8-971A-6A332AB800F9}" sibTransId="{54EE87D1-D946-4DD3-A233-D3AD4C66D01C}"/>
    <dgm:cxn modelId="{97B9BECB-7934-496D-B9C5-DD4BCA5A6335}" type="presOf" srcId="{EE0D9D27-F47E-47B6-8A44-A4B21931B45C}" destId="{53E1EB2A-BD6D-4068-951C-CB0655627836}" srcOrd="0" destOrd="0" presId="urn:microsoft.com/office/officeart/2005/8/layout/cycle5"/>
    <dgm:cxn modelId="{9DAFA48D-DE88-421D-A0A8-0F27230DBF47}" type="presOf" srcId="{E367D7CE-EABD-4C7B-AABC-81EF7D0C2C6A}" destId="{EB637BBD-696E-4AB2-A2F9-8904EA3DF9AB}" srcOrd="0" destOrd="0" presId="urn:microsoft.com/office/officeart/2005/8/layout/cycle5"/>
    <dgm:cxn modelId="{C4C3CAFE-BCC8-43BD-98A7-FB45AE5A4CB3}" type="presOf" srcId="{0C7F87AF-8830-42B5-8EF7-84562ADC0928}" destId="{46BBCEC0-6F35-450A-931A-4C9D63129A34}" srcOrd="0" destOrd="0" presId="urn:microsoft.com/office/officeart/2005/8/layout/cycle5"/>
    <dgm:cxn modelId="{F8D19AE1-589B-4587-9C3A-8EA11983A619}" type="presOf" srcId="{42FE88AA-93F9-4FE1-A791-4E6340813BAB}" destId="{02E2CDE4-A08A-4FFF-9D61-19CF890A953A}" srcOrd="0" destOrd="0" presId="urn:microsoft.com/office/officeart/2005/8/layout/cycle5"/>
    <dgm:cxn modelId="{8993D28B-8A96-498C-956A-D3BD53D66EA2}" srcId="{D449452F-582D-4779-8574-28268DEBC779}" destId="{42FE88AA-93F9-4FE1-A791-4E6340813BAB}" srcOrd="5" destOrd="0" parTransId="{F94ACB30-F5D0-4C94-AAFC-2F776CA29111}" sibTransId="{3317FAA9-CDC4-48B8-9B89-F93875237F7E}"/>
    <dgm:cxn modelId="{79D645C2-562A-42E9-A612-5B226C88B479}" type="presOf" srcId="{10A67E4A-5AAD-4860-AD09-10F77F70FE8F}" destId="{9CC33C55-E4C0-4C24-B22B-3DE4A7EC53BF}" srcOrd="0" destOrd="0" presId="urn:microsoft.com/office/officeart/2005/8/layout/cycle5"/>
    <dgm:cxn modelId="{599DACFB-9FD0-4A94-8659-BD7E50A9C5A1}" srcId="{D449452F-582D-4779-8574-28268DEBC779}" destId="{EE20BC30-3784-4577-8DF9-6DD1227A15D0}" srcOrd="1" destOrd="0" parTransId="{491925CB-6784-4339-A05D-362CB3F01DC3}" sibTransId="{10A67E4A-5AAD-4860-AD09-10F77F70FE8F}"/>
    <dgm:cxn modelId="{CA9CCEAC-1727-4CE4-88E7-79E427C1E728}" type="presOf" srcId="{EE20BC30-3784-4577-8DF9-6DD1227A15D0}" destId="{3B7EF52E-ADAA-452F-9D12-80296914D314}" srcOrd="0" destOrd="0" presId="urn:microsoft.com/office/officeart/2005/8/layout/cycle5"/>
    <dgm:cxn modelId="{75D1504E-04B4-401F-BC1A-71BF810A9671}" srcId="{D449452F-582D-4779-8574-28268DEBC779}" destId="{FC898CFC-4D90-4C42-B926-A0EBA0558F3C}" srcOrd="0" destOrd="0" parTransId="{32FB6B0D-BA72-4BAC-9E80-5D953D476C00}" sibTransId="{CD94CC6E-5C86-4ECD-B7CB-15ECBE5319FB}"/>
    <dgm:cxn modelId="{9625A3B3-DC73-4D04-B717-50BBCDCE824A}" type="presOf" srcId="{FC898CFC-4D90-4C42-B926-A0EBA0558F3C}" destId="{40E98AA6-55CF-4445-A2E6-9AB0DDACD10A}" srcOrd="0" destOrd="0" presId="urn:microsoft.com/office/officeart/2005/8/layout/cycle5"/>
    <dgm:cxn modelId="{068E5448-A2ED-4A5E-8F3D-F3A9010DDB58}" type="presOf" srcId="{D449452F-582D-4779-8574-28268DEBC779}" destId="{3DAD2439-568C-478D-AA14-2D38CE77E906}" srcOrd="0" destOrd="0" presId="urn:microsoft.com/office/officeart/2005/8/layout/cycle5"/>
    <dgm:cxn modelId="{A6D3FA47-C25D-46B0-8148-93E221474570}" type="presParOf" srcId="{3DAD2439-568C-478D-AA14-2D38CE77E906}" destId="{40E98AA6-55CF-4445-A2E6-9AB0DDACD10A}" srcOrd="0" destOrd="0" presId="urn:microsoft.com/office/officeart/2005/8/layout/cycle5"/>
    <dgm:cxn modelId="{F11A3E58-35C9-4150-820F-ABFBD80AF848}" type="presParOf" srcId="{3DAD2439-568C-478D-AA14-2D38CE77E906}" destId="{37DE084C-0E4C-45E2-93DB-A88EB0642CB6}" srcOrd="1" destOrd="0" presId="urn:microsoft.com/office/officeart/2005/8/layout/cycle5"/>
    <dgm:cxn modelId="{80742780-257D-47A1-9393-EB5B018D6FBD}" type="presParOf" srcId="{3DAD2439-568C-478D-AA14-2D38CE77E906}" destId="{B8E87226-3EE3-4F93-8D1E-083533A3C2E1}" srcOrd="2" destOrd="0" presId="urn:microsoft.com/office/officeart/2005/8/layout/cycle5"/>
    <dgm:cxn modelId="{52FF5FF3-ECD9-4B3E-B201-3CCEF98EEEB5}" type="presParOf" srcId="{3DAD2439-568C-478D-AA14-2D38CE77E906}" destId="{3B7EF52E-ADAA-452F-9D12-80296914D314}" srcOrd="3" destOrd="0" presId="urn:microsoft.com/office/officeart/2005/8/layout/cycle5"/>
    <dgm:cxn modelId="{3174604B-8892-4365-BEAC-02FCBCEE8F5A}" type="presParOf" srcId="{3DAD2439-568C-478D-AA14-2D38CE77E906}" destId="{F82A7900-75E1-48E0-9CEB-82B7A5CB15E2}" srcOrd="4" destOrd="0" presId="urn:microsoft.com/office/officeart/2005/8/layout/cycle5"/>
    <dgm:cxn modelId="{D36DF92D-550D-4B4E-8AAC-7B3B00C94034}" type="presParOf" srcId="{3DAD2439-568C-478D-AA14-2D38CE77E906}" destId="{9CC33C55-E4C0-4C24-B22B-3DE4A7EC53BF}" srcOrd="5" destOrd="0" presId="urn:microsoft.com/office/officeart/2005/8/layout/cycle5"/>
    <dgm:cxn modelId="{227ACA64-E5C8-4318-ADF2-265C94A91130}" type="presParOf" srcId="{3DAD2439-568C-478D-AA14-2D38CE77E906}" destId="{7B157893-B6F9-479B-BA2E-29221B504788}" srcOrd="6" destOrd="0" presId="urn:microsoft.com/office/officeart/2005/8/layout/cycle5"/>
    <dgm:cxn modelId="{FC710B1A-0D9D-4FAB-9ECF-96D9F7FE0631}" type="presParOf" srcId="{3DAD2439-568C-478D-AA14-2D38CE77E906}" destId="{0544655D-B123-4FF0-802A-5B82D4F13AE4}" srcOrd="7" destOrd="0" presId="urn:microsoft.com/office/officeart/2005/8/layout/cycle5"/>
    <dgm:cxn modelId="{A36370E5-DCC0-4B8F-B3C6-D4A160667520}" type="presParOf" srcId="{3DAD2439-568C-478D-AA14-2D38CE77E906}" destId="{994504C0-0A52-423C-8B8F-48B371B5A93C}" srcOrd="8" destOrd="0" presId="urn:microsoft.com/office/officeart/2005/8/layout/cycle5"/>
    <dgm:cxn modelId="{DB4831BB-286A-4A8E-9066-4107152233B1}" type="presParOf" srcId="{3DAD2439-568C-478D-AA14-2D38CE77E906}" destId="{D81FAB80-D658-4D92-BA06-01E20DCE68B0}" srcOrd="9" destOrd="0" presId="urn:microsoft.com/office/officeart/2005/8/layout/cycle5"/>
    <dgm:cxn modelId="{CED72F64-F5E8-455C-9CAD-39D87A0C0970}" type="presParOf" srcId="{3DAD2439-568C-478D-AA14-2D38CE77E906}" destId="{A90454BB-DCAF-4CEF-9325-58FC1A9A849C}" srcOrd="10" destOrd="0" presId="urn:microsoft.com/office/officeart/2005/8/layout/cycle5"/>
    <dgm:cxn modelId="{CD123293-A8DA-4C51-8923-67D11FD26D1E}" type="presParOf" srcId="{3DAD2439-568C-478D-AA14-2D38CE77E906}" destId="{601FD637-8F9B-4AC6-903D-24943A7D4875}" srcOrd="11" destOrd="0" presId="urn:microsoft.com/office/officeart/2005/8/layout/cycle5"/>
    <dgm:cxn modelId="{3752FA45-6356-4D55-A57E-DFA5150DA8F7}" type="presParOf" srcId="{3DAD2439-568C-478D-AA14-2D38CE77E906}" destId="{46BBCEC0-6F35-450A-931A-4C9D63129A34}" srcOrd="12" destOrd="0" presId="urn:microsoft.com/office/officeart/2005/8/layout/cycle5"/>
    <dgm:cxn modelId="{27D4B055-0611-4B9A-AE36-961B8D5C8679}" type="presParOf" srcId="{3DAD2439-568C-478D-AA14-2D38CE77E906}" destId="{21D91252-9CBC-48DF-B90A-782C1250D913}" srcOrd="13" destOrd="0" presId="urn:microsoft.com/office/officeart/2005/8/layout/cycle5"/>
    <dgm:cxn modelId="{365D4DD6-3D7C-43BF-8F06-C4F0EA0C63EF}" type="presParOf" srcId="{3DAD2439-568C-478D-AA14-2D38CE77E906}" destId="{53E1EB2A-BD6D-4068-951C-CB0655627836}" srcOrd="14" destOrd="0" presId="urn:microsoft.com/office/officeart/2005/8/layout/cycle5"/>
    <dgm:cxn modelId="{DD91871D-27B8-446B-A051-A999D5B97F9F}" type="presParOf" srcId="{3DAD2439-568C-478D-AA14-2D38CE77E906}" destId="{02E2CDE4-A08A-4FFF-9D61-19CF890A953A}" srcOrd="15" destOrd="0" presId="urn:microsoft.com/office/officeart/2005/8/layout/cycle5"/>
    <dgm:cxn modelId="{F3EB4516-AF77-4A46-AEFB-00CE8BFD46F5}" type="presParOf" srcId="{3DAD2439-568C-478D-AA14-2D38CE77E906}" destId="{1589CD5B-03AB-40DB-87D6-BD74BCEF3506}" srcOrd="16" destOrd="0" presId="urn:microsoft.com/office/officeart/2005/8/layout/cycle5"/>
    <dgm:cxn modelId="{EA2C18C6-FE31-4D00-8907-6A0186F9D881}" type="presParOf" srcId="{3DAD2439-568C-478D-AA14-2D38CE77E906}" destId="{C15FBBBC-3C5C-4C8D-B965-0102B55FFE98}" srcOrd="17" destOrd="0" presId="urn:microsoft.com/office/officeart/2005/8/layout/cycle5"/>
    <dgm:cxn modelId="{BD94D698-1B27-432F-BB62-BF1BDA610275}" type="presParOf" srcId="{3DAD2439-568C-478D-AA14-2D38CE77E906}" destId="{EB637BBD-696E-4AB2-A2F9-8904EA3DF9AB}" srcOrd="18" destOrd="0" presId="urn:microsoft.com/office/officeart/2005/8/layout/cycle5"/>
    <dgm:cxn modelId="{20B0DDCE-7143-4466-B4A6-C002F44544C5}" type="presParOf" srcId="{3DAD2439-568C-478D-AA14-2D38CE77E906}" destId="{79290191-D9E6-49A1-857A-5CDB514A968C}" srcOrd="19" destOrd="0" presId="urn:microsoft.com/office/officeart/2005/8/layout/cycle5"/>
    <dgm:cxn modelId="{ECE2C9D8-41F6-4EB4-B963-4FB9278B085A}" type="presParOf" srcId="{3DAD2439-568C-478D-AA14-2D38CE77E906}" destId="{B7D66C10-C80A-4E29-BC8D-EE6B1513035E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681766-0A2A-463F-99EA-D9282DFEC2BD}" type="doc">
      <dgm:prSet loTypeId="urn:microsoft.com/office/officeart/2005/8/layout/chevron1" loCatId="process" qsTypeId="urn:microsoft.com/office/officeart/2005/8/quickstyle/3d3" qsCatId="3D" csTypeId="urn:microsoft.com/office/officeart/2005/8/colors/accent6_5" csCatId="accent6" phldr="1"/>
      <dgm:spPr/>
    </dgm:pt>
    <dgm:pt modelId="{6C7F95DE-3DCE-4621-B2B1-405BA56EEE80}">
      <dgm:prSet phldrT="[Текст]"/>
      <dgm:spPr/>
      <dgm:t>
        <a:bodyPr/>
        <a:lstStyle/>
        <a:p>
          <a:r>
            <a:rPr lang="uk-UA" dirty="0" smtClean="0"/>
            <a:t>Друкування у  професійних журналах</a:t>
          </a:r>
          <a:endParaRPr lang="ru-RU" dirty="0"/>
        </a:p>
      </dgm:t>
    </dgm:pt>
    <dgm:pt modelId="{97756B04-347E-4DFD-ADB3-7B32AC232AA9}" type="parTrans" cxnId="{628D1909-16DA-4B3C-BEB2-238ECCABD49F}">
      <dgm:prSet/>
      <dgm:spPr/>
      <dgm:t>
        <a:bodyPr/>
        <a:lstStyle/>
        <a:p>
          <a:endParaRPr lang="ru-RU"/>
        </a:p>
      </dgm:t>
    </dgm:pt>
    <dgm:pt modelId="{50ABB101-13A7-419A-9D98-13386229FC52}" type="sibTrans" cxnId="{628D1909-16DA-4B3C-BEB2-238ECCABD49F}">
      <dgm:prSet/>
      <dgm:spPr/>
      <dgm:t>
        <a:bodyPr/>
        <a:lstStyle/>
        <a:p>
          <a:endParaRPr lang="ru-RU"/>
        </a:p>
      </dgm:t>
    </dgm:pt>
    <dgm:pt modelId="{59A2D40B-4FBF-4873-A219-0849E3BF685B}">
      <dgm:prSet phldrT="[Текст]"/>
      <dgm:spPr/>
      <dgm:t>
        <a:bodyPr/>
        <a:lstStyle/>
        <a:p>
          <a:r>
            <a:rPr lang="uk-UA" dirty="0" smtClean="0"/>
            <a:t>Дистанційна освіта</a:t>
          </a:r>
          <a:endParaRPr lang="ru-RU" dirty="0"/>
        </a:p>
      </dgm:t>
    </dgm:pt>
    <dgm:pt modelId="{E443C038-8408-47B8-9122-0B110F01FD1E}" type="parTrans" cxnId="{7298F018-D029-4374-B6BE-F57A595ACD93}">
      <dgm:prSet/>
      <dgm:spPr/>
      <dgm:t>
        <a:bodyPr/>
        <a:lstStyle/>
        <a:p>
          <a:endParaRPr lang="ru-RU"/>
        </a:p>
      </dgm:t>
    </dgm:pt>
    <dgm:pt modelId="{66C62486-6691-47CC-9757-A54D0488BD5E}" type="sibTrans" cxnId="{7298F018-D029-4374-B6BE-F57A595ACD93}">
      <dgm:prSet/>
      <dgm:spPr/>
      <dgm:t>
        <a:bodyPr/>
        <a:lstStyle/>
        <a:p>
          <a:endParaRPr lang="ru-RU"/>
        </a:p>
      </dgm:t>
    </dgm:pt>
    <dgm:pt modelId="{A1212D2A-9D88-46C8-A8AB-2A6864979B62}">
      <dgm:prSet phldrT="[Текст]"/>
      <dgm:spPr/>
      <dgm:t>
        <a:bodyPr/>
        <a:lstStyle/>
        <a:p>
          <a:r>
            <a:rPr lang="uk-UA" dirty="0" smtClean="0"/>
            <a:t>Створення програми гуртка</a:t>
          </a:r>
          <a:endParaRPr lang="ru-RU" dirty="0"/>
        </a:p>
      </dgm:t>
    </dgm:pt>
    <dgm:pt modelId="{D0B221CA-8FBE-4C10-AA1D-61B631587527}" type="parTrans" cxnId="{B9451DA9-8B51-4FD0-AB0E-84AE7AF7DADC}">
      <dgm:prSet/>
      <dgm:spPr/>
      <dgm:t>
        <a:bodyPr/>
        <a:lstStyle/>
        <a:p>
          <a:endParaRPr lang="ru-RU"/>
        </a:p>
      </dgm:t>
    </dgm:pt>
    <dgm:pt modelId="{4199FBEE-3685-4993-ACDA-89B78EEB602D}" type="sibTrans" cxnId="{B9451DA9-8B51-4FD0-AB0E-84AE7AF7DADC}">
      <dgm:prSet/>
      <dgm:spPr/>
      <dgm:t>
        <a:bodyPr/>
        <a:lstStyle/>
        <a:p>
          <a:endParaRPr lang="ru-RU"/>
        </a:p>
      </dgm:t>
    </dgm:pt>
    <dgm:pt modelId="{5DADF7E6-117D-4E24-AC2B-B5DFD47936BE}">
      <dgm:prSet phldrT="[Текст]"/>
      <dgm:spPr/>
      <dgm:t>
        <a:bodyPr/>
        <a:lstStyle/>
        <a:p>
          <a:r>
            <a:rPr lang="uk-UA" dirty="0" smtClean="0"/>
            <a:t>Створення власного сайту вчителя</a:t>
          </a:r>
          <a:endParaRPr lang="ru-RU" dirty="0"/>
        </a:p>
      </dgm:t>
    </dgm:pt>
    <dgm:pt modelId="{72C1D119-CC68-4D5A-B0A6-0D818433D926}" type="parTrans" cxnId="{46E4034B-296A-4BD2-ACB4-D7EA6AD86D2A}">
      <dgm:prSet/>
      <dgm:spPr/>
      <dgm:t>
        <a:bodyPr/>
        <a:lstStyle/>
        <a:p>
          <a:endParaRPr lang="ru-RU"/>
        </a:p>
      </dgm:t>
    </dgm:pt>
    <dgm:pt modelId="{443B5EEE-63E6-4179-921A-30CA8FE4FA4C}" type="sibTrans" cxnId="{46E4034B-296A-4BD2-ACB4-D7EA6AD86D2A}">
      <dgm:prSet/>
      <dgm:spPr/>
      <dgm:t>
        <a:bodyPr/>
        <a:lstStyle/>
        <a:p>
          <a:endParaRPr lang="ru-RU"/>
        </a:p>
      </dgm:t>
    </dgm:pt>
    <dgm:pt modelId="{7C78BBBB-3E5B-4D4E-B076-87982C733369}" type="pres">
      <dgm:prSet presAssocID="{D1681766-0A2A-463F-99EA-D9282DFEC2BD}" presName="Name0" presStyleCnt="0">
        <dgm:presLayoutVars>
          <dgm:dir/>
          <dgm:animLvl val="lvl"/>
          <dgm:resizeHandles val="exact"/>
        </dgm:presLayoutVars>
      </dgm:prSet>
      <dgm:spPr/>
    </dgm:pt>
    <dgm:pt modelId="{0D57B5EF-261D-4A6E-BB6D-11BC33EC5932}" type="pres">
      <dgm:prSet presAssocID="{6C7F95DE-3DCE-4621-B2B1-405BA56EEE80}" presName="parTxOnly" presStyleLbl="node1" presStyleIdx="0" presStyleCnt="4" custLinFactX="2932" custLinFactY="-57795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74394-D4B7-4839-B5A7-806392664C3E}" type="pres">
      <dgm:prSet presAssocID="{50ABB101-13A7-419A-9D98-13386229FC52}" presName="parTxOnlySpace" presStyleCnt="0"/>
      <dgm:spPr/>
    </dgm:pt>
    <dgm:pt modelId="{38CA8DF3-39F3-4DF4-93F5-7912D92FCDF5}" type="pres">
      <dgm:prSet presAssocID="{59A2D40B-4FBF-4873-A219-0849E3BF685B}" presName="parTxOnly" presStyleLbl="node1" presStyleIdx="1" presStyleCnt="4" custLinFactX="6257" custLinFactNeighborX="100000" custLinFactNeighborY="-77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6EC37-AB2C-4C0C-A76D-91CB1B227B0C}" type="pres">
      <dgm:prSet presAssocID="{66C62486-6691-47CC-9757-A54D0488BD5E}" presName="parTxOnlySpace" presStyleCnt="0"/>
      <dgm:spPr/>
    </dgm:pt>
    <dgm:pt modelId="{488628F1-5458-48B7-9445-D7CFCBF379AF}" type="pres">
      <dgm:prSet presAssocID="{A1212D2A-9D88-46C8-A8AB-2A6864979B62}" presName="parTxOnly" presStyleLbl="node1" presStyleIdx="2" presStyleCnt="4" custLinFactNeighborX="20836" custLinFactNeighborY="46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9384A-23A8-4C86-B689-DD9717D40C5A}" type="pres">
      <dgm:prSet presAssocID="{4199FBEE-3685-4993-ACDA-89B78EEB602D}" presName="parTxOnlySpace" presStyleCnt="0"/>
      <dgm:spPr/>
    </dgm:pt>
    <dgm:pt modelId="{18E0DD77-E501-4BB4-BB33-08D727928C03}" type="pres">
      <dgm:prSet presAssocID="{5DADF7E6-117D-4E24-AC2B-B5DFD47936BE}" presName="parTxOnly" presStyleLbl="node1" presStyleIdx="3" presStyleCnt="4" custLinFactY="70302" custLinFactNeighborX="-9173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96D72-436E-4F26-9E78-69D39129C98F}" type="presOf" srcId="{59A2D40B-4FBF-4873-A219-0849E3BF685B}" destId="{38CA8DF3-39F3-4DF4-93F5-7912D92FCDF5}" srcOrd="0" destOrd="0" presId="urn:microsoft.com/office/officeart/2005/8/layout/chevron1"/>
    <dgm:cxn modelId="{46E4034B-296A-4BD2-ACB4-D7EA6AD86D2A}" srcId="{D1681766-0A2A-463F-99EA-D9282DFEC2BD}" destId="{5DADF7E6-117D-4E24-AC2B-B5DFD47936BE}" srcOrd="3" destOrd="0" parTransId="{72C1D119-CC68-4D5A-B0A6-0D818433D926}" sibTransId="{443B5EEE-63E6-4179-921A-30CA8FE4FA4C}"/>
    <dgm:cxn modelId="{D8606516-443D-432B-B1AA-4D2C7C4D92D4}" type="presOf" srcId="{A1212D2A-9D88-46C8-A8AB-2A6864979B62}" destId="{488628F1-5458-48B7-9445-D7CFCBF379AF}" srcOrd="0" destOrd="0" presId="urn:microsoft.com/office/officeart/2005/8/layout/chevron1"/>
    <dgm:cxn modelId="{B9451DA9-8B51-4FD0-AB0E-84AE7AF7DADC}" srcId="{D1681766-0A2A-463F-99EA-D9282DFEC2BD}" destId="{A1212D2A-9D88-46C8-A8AB-2A6864979B62}" srcOrd="2" destOrd="0" parTransId="{D0B221CA-8FBE-4C10-AA1D-61B631587527}" sibTransId="{4199FBEE-3685-4993-ACDA-89B78EEB602D}"/>
    <dgm:cxn modelId="{73F9F99B-C4E3-445D-AACF-ACAFF7504C30}" type="presOf" srcId="{6C7F95DE-3DCE-4621-B2B1-405BA56EEE80}" destId="{0D57B5EF-261D-4A6E-BB6D-11BC33EC5932}" srcOrd="0" destOrd="0" presId="urn:microsoft.com/office/officeart/2005/8/layout/chevron1"/>
    <dgm:cxn modelId="{7298F018-D029-4374-B6BE-F57A595ACD93}" srcId="{D1681766-0A2A-463F-99EA-D9282DFEC2BD}" destId="{59A2D40B-4FBF-4873-A219-0849E3BF685B}" srcOrd="1" destOrd="0" parTransId="{E443C038-8408-47B8-9122-0B110F01FD1E}" sibTransId="{66C62486-6691-47CC-9757-A54D0488BD5E}"/>
    <dgm:cxn modelId="{73B362B7-34EE-435C-BF4D-A0A78BBF0601}" type="presOf" srcId="{D1681766-0A2A-463F-99EA-D9282DFEC2BD}" destId="{7C78BBBB-3E5B-4D4E-B076-87982C733369}" srcOrd="0" destOrd="0" presId="urn:microsoft.com/office/officeart/2005/8/layout/chevron1"/>
    <dgm:cxn modelId="{628D1909-16DA-4B3C-BEB2-238ECCABD49F}" srcId="{D1681766-0A2A-463F-99EA-D9282DFEC2BD}" destId="{6C7F95DE-3DCE-4621-B2B1-405BA56EEE80}" srcOrd="0" destOrd="0" parTransId="{97756B04-347E-4DFD-ADB3-7B32AC232AA9}" sibTransId="{50ABB101-13A7-419A-9D98-13386229FC52}"/>
    <dgm:cxn modelId="{B3155118-C472-45DA-B869-11C45DDCC0A2}" type="presOf" srcId="{5DADF7E6-117D-4E24-AC2B-B5DFD47936BE}" destId="{18E0DD77-E501-4BB4-BB33-08D727928C03}" srcOrd="0" destOrd="0" presId="urn:microsoft.com/office/officeart/2005/8/layout/chevron1"/>
    <dgm:cxn modelId="{502F8B43-3970-49AF-A1BB-3EA3C540DF6D}" type="presParOf" srcId="{7C78BBBB-3E5B-4D4E-B076-87982C733369}" destId="{0D57B5EF-261D-4A6E-BB6D-11BC33EC5932}" srcOrd="0" destOrd="0" presId="urn:microsoft.com/office/officeart/2005/8/layout/chevron1"/>
    <dgm:cxn modelId="{76C923FC-31F2-4E16-A472-550DB3969A4A}" type="presParOf" srcId="{7C78BBBB-3E5B-4D4E-B076-87982C733369}" destId="{D8B74394-D4B7-4839-B5A7-806392664C3E}" srcOrd="1" destOrd="0" presId="urn:microsoft.com/office/officeart/2005/8/layout/chevron1"/>
    <dgm:cxn modelId="{BBCE2066-B277-42D1-9591-8EF9331304D9}" type="presParOf" srcId="{7C78BBBB-3E5B-4D4E-B076-87982C733369}" destId="{38CA8DF3-39F3-4DF4-93F5-7912D92FCDF5}" srcOrd="2" destOrd="0" presId="urn:microsoft.com/office/officeart/2005/8/layout/chevron1"/>
    <dgm:cxn modelId="{2A60DF69-919B-428F-93EF-7EBA0A3293F6}" type="presParOf" srcId="{7C78BBBB-3E5B-4D4E-B076-87982C733369}" destId="{C986EC37-AB2C-4C0C-A76D-91CB1B227B0C}" srcOrd="3" destOrd="0" presId="urn:microsoft.com/office/officeart/2005/8/layout/chevron1"/>
    <dgm:cxn modelId="{57B31E68-0E43-4790-9AAA-9DC07230B4AE}" type="presParOf" srcId="{7C78BBBB-3E5B-4D4E-B076-87982C733369}" destId="{488628F1-5458-48B7-9445-D7CFCBF379AF}" srcOrd="4" destOrd="0" presId="urn:microsoft.com/office/officeart/2005/8/layout/chevron1"/>
    <dgm:cxn modelId="{424401B9-1408-4875-9D84-995CBCD641FC}" type="presParOf" srcId="{7C78BBBB-3E5B-4D4E-B076-87982C733369}" destId="{2AB9384A-23A8-4C86-B689-DD9717D40C5A}" srcOrd="5" destOrd="0" presId="urn:microsoft.com/office/officeart/2005/8/layout/chevron1"/>
    <dgm:cxn modelId="{6C8925B7-1139-430C-9B7A-1F9B68DAA8C6}" type="presParOf" srcId="{7C78BBBB-3E5B-4D4E-B076-87982C733369}" destId="{18E0DD77-E501-4BB4-BB33-08D727928C0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A28ED-9FE7-483D-B600-7DBE50BD1D67}">
      <dsp:nvSpPr>
        <dsp:cNvPr id="0" name=""/>
        <dsp:cNvSpPr/>
      </dsp:nvSpPr>
      <dsp:spPr>
        <a:xfrm>
          <a:off x="302476" y="449"/>
          <a:ext cx="1440004" cy="134128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«Мікрофон»</a:t>
          </a:r>
          <a:endParaRPr lang="ru-RU" sz="1400" kern="1200" dirty="0"/>
        </a:p>
      </dsp:txBody>
      <dsp:txXfrm>
        <a:off x="513360" y="196876"/>
        <a:ext cx="1018236" cy="948435"/>
      </dsp:txXfrm>
    </dsp:sp>
    <dsp:sp modelId="{A9ABEBD9-5788-4501-8301-A7501F918AFA}">
      <dsp:nvSpPr>
        <dsp:cNvPr id="0" name=""/>
        <dsp:cNvSpPr/>
      </dsp:nvSpPr>
      <dsp:spPr>
        <a:xfrm rot="10800000">
          <a:off x="768768" y="1482155"/>
          <a:ext cx="507421" cy="297682"/>
        </a:xfrm>
        <a:prstGeom prst="triangl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CEA36-EF4B-4185-B83A-F6A21254507C}">
      <dsp:nvSpPr>
        <dsp:cNvPr id="0" name=""/>
        <dsp:cNvSpPr/>
      </dsp:nvSpPr>
      <dsp:spPr>
        <a:xfrm>
          <a:off x="302479" y="1903404"/>
          <a:ext cx="1439999" cy="1341288"/>
        </a:xfrm>
        <a:prstGeom prst="ellipse">
          <a:avLst/>
        </a:prstGeom>
        <a:solidFill>
          <a:schemeClr val="accent2">
            <a:shade val="80000"/>
            <a:hueOff val="0"/>
            <a:satOff val="-1385"/>
            <a:lumOff val="35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Ребус</a:t>
          </a:r>
          <a:endParaRPr lang="ru-RU" sz="1700" kern="1200" dirty="0"/>
        </a:p>
      </dsp:txBody>
      <dsp:txXfrm>
        <a:off x="513362" y="2099831"/>
        <a:ext cx="1018233" cy="948434"/>
      </dsp:txXfrm>
    </dsp:sp>
    <dsp:sp modelId="{851F847A-1F2E-4C5E-95E3-418C06F5238A}">
      <dsp:nvSpPr>
        <dsp:cNvPr id="0" name=""/>
        <dsp:cNvSpPr/>
      </dsp:nvSpPr>
      <dsp:spPr>
        <a:xfrm rot="10800000">
          <a:off x="768768" y="3412231"/>
          <a:ext cx="507421" cy="297682"/>
        </a:xfrm>
        <a:prstGeom prst="triangle">
          <a:avLst/>
        </a:prstGeom>
        <a:solidFill>
          <a:schemeClr val="accent2">
            <a:shade val="90000"/>
            <a:hueOff val="0"/>
            <a:satOff val="-1533"/>
            <a:lumOff val="37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92C1B-C365-4665-9BE6-2BC29E41FB8D}">
      <dsp:nvSpPr>
        <dsp:cNvPr id="0" name=""/>
        <dsp:cNvSpPr/>
      </dsp:nvSpPr>
      <dsp:spPr>
        <a:xfrm>
          <a:off x="302479" y="3860602"/>
          <a:ext cx="1439999" cy="1341288"/>
        </a:xfrm>
        <a:prstGeom prst="ellipse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Кейс-метод</a:t>
          </a:r>
          <a:endParaRPr lang="ru-RU" sz="1700" kern="1200" dirty="0"/>
        </a:p>
      </dsp:txBody>
      <dsp:txXfrm>
        <a:off x="513362" y="4057029"/>
        <a:ext cx="1018233" cy="948434"/>
      </dsp:txXfrm>
    </dsp:sp>
    <dsp:sp modelId="{F246D073-E289-488E-BBF8-DBD9099BE603}">
      <dsp:nvSpPr>
        <dsp:cNvPr id="0" name=""/>
        <dsp:cNvSpPr/>
      </dsp:nvSpPr>
      <dsp:spPr>
        <a:xfrm rot="5400000">
          <a:off x="1864525" y="4382405"/>
          <a:ext cx="507421" cy="297682"/>
        </a:xfrm>
        <a:prstGeom prst="triangle">
          <a:avLst/>
        </a:prstGeom>
        <a:solidFill>
          <a:schemeClr val="accent2">
            <a:shade val="90000"/>
            <a:hueOff val="0"/>
            <a:satOff val="-3065"/>
            <a:lumOff val="74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67D48-8440-4E5F-AD22-DA3E62ADD682}">
      <dsp:nvSpPr>
        <dsp:cNvPr id="0" name=""/>
        <dsp:cNvSpPr/>
      </dsp:nvSpPr>
      <dsp:spPr>
        <a:xfrm>
          <a:off x="2477143" y="3860602"/>
          <a:ext cx="1439999" cy="1341288"/>
        </a:xfrm>
        <a:prstGeom prst="ellipse">
          <a:avLst/>
        </a:prstGeom>
        <a:solidFill>
          <a:schemeClr val="accent2">
            <a:shade val="80000"/>
            <a:hueOff val="0"/>
            <a:satOff val="-4155"/>
            <a:lumOff val="106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Генератор ідей</a:t>
          </a:r>
          <a:endParaRPr lang="ru-RU" sz="1700" kern="1200" dirty="0"/>
        </a:p>
      </dsp:txBody>
      <dsp:txXfrm>
        <a:off x="2688026" y="4057029"/>
        <a:ext cx="1018233" cy="948434"/>
      </dsp:txXfrm>
    </dsp:sp>
    <dsp:sp modelId="{02B5124A-DB1C-4C77-8C77-493E2EA45710}">
      <dsp:nvSpPr>
        <dsp:cNvPr id="0" name=""/>
        <dsp:cNvSpPr/>
      </dsp:nvSpPr>
      <dsp:spPr>
        <a:xfrm>
          <a:off x="2943432" y="3395381"/>
          <a:ext cx="507421" cy="297682"/>
        </a:xfrm>
        <a:prstGeom prst="triangle">
          <a:avLst/>
        </a:prstGeom>
        <a:solidFill>
          <a:schemeClr val="accent2">
            <a:shade val="90000"/>
            <a:hueOff val="0"/>
            <a:satOff val="-4598"/>
            <a:lumOff val="111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68FF4-1B0A-434D-9D3D-405051497911}">
      <dsp:nvSpPr>
        <dsp:cNvPr id="0" name=""/>
        <dsp:cNvSpPr/>
      </dsp:nvSpPr>
      <dsp:spPr>
        <a:xfrm>
          <a:off x="2477143" y="1903404"/>
          <a:ext cx="1439999" cy="1341288"/>
        </a:xfrm>
        <a:prstGeom prst="ellipse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Кластер</a:t>
          </a:r>
          <a:endParaRPr lang="ru-RU" sz="1700" kern="1200" dirty="0"/>
        </a:p>
      </dsp:txBody>
      <dsp:txXfrm>
        <a:off x="2688026" y="2099831"/>
        <a:ext cx="1018233" cy="948434"/>
      </dsp:txXfrm>
    </dsp:sp>
    <dsp:sp modelId="{55B6AAE7-47BA-40E9-B036-3441E9E517C0}">
      <dsp:nvSpPr>
        <dsp:cNvPr id="0" name=""/>
        <dsp:cNvSpPr/>
      </dsp:nvSpPr>
      <dsp:spPr>
        <a:xfrm rot="5400000">
          <a:off x="4039190" y="2425207"/>
          <a:ext cx="507421" cy="297682"/>
        </a:xfrm>
        <a:prstGeom prst="triangle">
          <a:avLst/>
        </a:prstGeom>
        <a:solidFill>
          <a:schemeClr val="accent2">
            <a:shade val="90000"/>
            <a:hueOff val="0"/>
            <a:satOff val="-6131"/>
            <a:lumOff val="148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C8D10-1092-41CC-AF8D-184877935271}">
      <dsp:nvSpPr>
        <dsp:cNvPr id="0" name=""/>
        <dsp:cNvSpPr/>
      </dsp:nvSpPr>
      <dsp:spPr>
        <a:xfrm>
          <a:off x="4651808" y="1903404"/>
          <a:ext cx="1439999" cy="1341288"/>
        </a:xfrm>
        <a:prstGeom prst="ellipse">
          <a:avLst/>
        </a:prstGeom>
        <a:solidFill>
          <a:schemeClr val="accent2">
            <a:shade val="80000"/>
            <a:hueOff val="0"/>
            <a:satOff val="-6926"/>
            <a:lumOff val="177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Анаграма</a:t>
          </a:r>
          <a:endParaRPr lang="ru-RU" sz="1700" kern="1200" dirty="0"/>
        </a:p>
      </dsp:txBody>
      <dsp:txXfrm>
        <a:off x="4862691" y="2099831"/>
        <a:ext cx="1018233" cy="948434"/>
      </dsp:txXfrm>
    </dsp:sp>
    <dsp:sp modelId="{8E411F02-3E2F-451B-9DD9-F08001C0D63C}">
      <dsp:nvSpPr>
        <dsp:cNvPr id="0" name=""/>
        <dsp:cNvSpPr/>
      </dsp:nvSpPr>
      <dsp:spPr>
        <a:xfrm rot="10800000">
          <a:off x="5118097" y="3412231"/>
          <a:ext cx="507421" cy="297682"/>
        </a:xfrm>
        <a:prstGeom prst="triangle">
          <a:avLst/>
        </a:prstGeom>
        <a:solidFill>
          <a:schemeClr val="accent2">
            <a:shade val="90000"/>
            <a:hueOff val="0"/>
            <a:satOff val="-7664"/>
            <a:lumOff val="185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E34B3-42F2-40BA-980B-CFBBAA2FB47A}">
      <dsp:nvSpPr>
        <dsp:cNvPr id="0" name=""/>
        <dsp:cNvSpPr/>
      </dsp:nvSpPr>
      <dsp:spPr>
        <a:xfrm>
          <a:off x="4651808" y="3860602"/>
          <a:ext cx="1439999" cy="1341288"/>
        </a:xfrm>
        <a:prstGeom prst="ellipse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Ажурна пилка</a:t>
          </a:r>
          <a:endParaRPr lang="ru-RU" sz="1700" kern="1200" dirty="0"/>
        </a:p>
      </dsp:txBody>
      <dsp:txXfrm>
        <a:off x="4862691" y="4057029"/>
        <a:ext cx="1018233" cy="948434"/>
      </dsp:txXfrm>
    </dsp:sp>
    <dsp:sp modelId="{0F8F8EB1-C0FB-4424-A207-525796BCE3EB}">
      <dsp:nvSpPr>
        <dsp:cNvPr id="0" name=""/>
        <dsp:cNvSpPr/>
      </dsp:nvSpPr>
      <dsp:spPr>
        <a:xfrm rot="5400000">
          <a:off x="6213854" y="4382405"/>
          <a:ext cx="507421" cy="297682"/>
        </a:xfrm>
        <a:prstGeom prst="triangle">
          <a:avLst/>
        </a:prstGeom>
        <a:solidFill>
          <a:schemeClr val="accent2">
            <a:shade val="90000"/>
            <a:hueOff val="0"/>
            <a:satOff val="-9196"/>
            <a:lumOff val="222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79384-2211-48E3-9208-C207C7CADEF6}">
      <dsp:nvSpPr>
        <dsp:cNvPr id="0" name=""/>
        <dsp:cNvSpPr/>
      </dsp:nvSpPr>
      <dsp:spPr>
        <a:xfrm>
          <a:off x="6826472" y="3860602"/>
          <a:ext cx="1439999" cy="1341288"/>
        </a:xfrm>
        <a:prstGeom prst="ellipse">
          <a:avLst/>
        </a:prstGeom>
        <a:solidFill>
          <a:schemeClr val="accent2">
            <a:shade val="80000"/>
            <a:hueOff val="0"/>
            <a:satOff val="-9696"/>
            <a:lumOff val="2489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Творче есе</a:t>
          </a:r>
          <a:endParaRPr lang="ru-RU" sz="1700" kern="1200" dirty="0"/>
        </a:p>
      </dsp:txBody>
      <dsp:txXfrm>
        <a:off x="7037355" y="4057029"/>
        <a:ext cx="1018233" cy="948434"/>
      </dsp:txXfrm>
    </dsp:sp>
    <dsp:sp modelId="{1B470260-546D-437A-8545-4782A30291A7}">
      <dsp:nvSpPr>
        <dsp:cNvPr id="0" name=""/>
        <dsp:cNvSpPr/>
      </dsp:nvSpPr>
      <dsp:spPr>
        <a:xfrm>
          <a:off x="7292761" y="3422503"/>
          <a:ext cx="507421" cy="297682"/>
        </a:xfrm>
        <a:prstGeom prst="triangle">
          <a:avLst/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B1AA6-4E40-4AE5-946A-2681E5760D65}">
      <dsp:nvSpPr>
        <dsp:cNvPr id="0" name=""/>
        <dsp:cNvSpPr/>
      </dsp:nvSpPr>
      <dsp:spPr>
        <a:xfrm>
          <a:off x="6826470" y="1957647"/>
          <a:ext cx="1440004" cy="1341289"/>
        </a:xfrm>
        <a:prstGeom prst="ellipse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Рольова гра</a:t>
          </a:r>
          <a:endParaRPr lang="ru-RU" sz="2200" kern="1200" dirty="0"/>
        </a:p>
      </dsp:txBody>
      <dsp:txXfrm>
        <a:off x="7037354" y="2154074"/>
        <a:ext cx="1018236" cy="948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98AA6-55CF-4445-A2E6-9AB0DDACD10A}">
      <dsp:nvSpPr>
        <dsp:cNvPr id="0" name=""/>
        <dsp:cNvSpPr/>
      </dsp:nvSpPr>
      <dsp:spPr>
        <a:xfrm>
          <a:off x="3807963" y="-126984"/>
          <a:ext cx="1420569" cy="106542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Гурток ЮМД</a:t>
          </a:r>
          <a:endParaRPr lang="ru-RU" sz="1800" kern="1200" dirty="0"/>
        </a:p>
      </dsp:txBody>
      <dsp:txXfrm>
        <a:off x="3859973" y="-74974"/>
        <a:ext cx="1316549" cy="961400"/>
      </dsp:txXfrm>
    </dsp:sp>
    <dsp:sp modelId="{B8E87226-3EE3-4F93-8D1E-083533A3C2E1}">
      <dsp:nvSpPr>
        <dsp:cNvPr id="0" name=""/>
        <dsp:cNvSpPr/>
      </dsp:nvSpPr>
      <dsp:spPr>
        <a:xfrm>
          <a:off x="2217777" y="405726"/>
          <a:ext cx="4600941" cy="4600941"/>
        </a:xfrm>
        <a:custGeom>
          <a:avLst/>
          <a:gdLst/>
          <a:ahLst/>
          <a:cxnLst/>
          <a:rect l="0" t="0" r="0" b="0"/>
          <a:pathLst>
            <a:path>
              <a:moveTo>
                <a:pt x="3110938" y="147494"/>
              </a:moveTo>
              <a:arcTo wR="2300470" hR="2300470" stAng="17437701" swAng="477702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EF52E-ADAA-452F-9D12-80296914D314}">
      <dsp:nvSpPr>
        <dsp:cNvPr id="0" name=""/>
        <dsp:cNvSpPr/>
      </dsp:nvSpPr>
      <dsp:spPr>
        <a:xfrm>
          <a:off x="5606543" y="739166"/>
          <a:ext cx="1420569" cy="1065420"/>
        </a:xfrm>
        <a:prstGeom prst="roundRect">
          <a:avLst/>
        </a:prstGeom>
        <a:solidFill>
          <a:schemeClr val="accent2">
            <a:shade val="80000"/>
            <a:hueOff val="0"/>
            <a:satOff val="-1847"/>
            <a:lumOff val="47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Виховні години</a:t>
          </a:r>
          <a:endParaRPr lang="ru-RU" sz="1800" kern="1200" dirty="0"/>
        </a:p>
      </dsp:txBody>
      <dsp:txXfrm>
        <a:off x="5658553" y="791176"/>
        <a:ext cx="1316549" cy="961400"/>
      </dsp:txXfrm>
    </dsp:sp>
    <dsp:sp modelId="{9CC33C55-E4C0-4C24-B22B-3DE4A7EC53BF}">
      <dsp:nvSpPr>
        <dsp:cNvPr id="0" name=""/>
        <dsp:cNvSpPr/>
      </dsp:nvSpPr>
      <dsp:spPr>
        <a:xfrm>
          <a:off x="2217777" y="405726"/>
          <a:ext cx="4600941" cy="4600941"/>
        </a:xfrm>
        <a:custGeom>
          <a:avLst/>
          <a:gdLst/>
          <a:ahLst/>
          <a:cxnLst/>
          <a:rect l="0" t="0" r="0" b="0"/>
          <a:pathLst>
            <a:path>
              <a:moveTo>
                <a:pt x="4480885" y="1567013"/>
              </a:moveTo>
              <a:arcTo wR="2300470" hR="2300470" stAng="20484472" swAng="815506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788"/>
              <a:lumOff val="4318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57893-B6F9-479B-BA2E-29221B504788}">
      <dsp:nvSpPr>
        <dsp:cNvPr id="0" name=""/>
        <dsp:cNvSpPr/>
      </dsp:nvSpPr>
      <dsp:spPr>
        <a:xfrm>
          <a:off x="6050756" y="2685389"/>
          <a:ext cx="1420569" cy="1065420"/>
        </a:xfrm>
        <a:prstGeom prst="round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Предметні </a:t>
          </a:r>
          <a:r>
            <a:rPr lang="uk-UA" sz="1800" kern="1200" dirty="0" err="1" smtClean="0"/>
            <a:t>тиждні</a:t>
          </a:r>
          <a:endParaRPr lang="ru-RU" sz="1800" kern="1200" dirty="0"/>
        </a:p>
      </dsp:txBody>
      <dsp:txXfrm>
        <a:off x="6102766" y="2737399"/>
        <a:ext cx="1316549" cy="961400"/>
      </dsp:txXfrm>
    </dsp:sp>
    <dsp:sp modelId="{994504C0-0A52-423C-8B8F-48B371B5A93C}">
      <dsp:nvSpPr>
        <dsp:cNvPr id="0" name=""/>
        <dsp:cNvSpPr/>
      </dsp:nvSpPr>
      <dsp:spPr>
        <a:xfrm>
          <a:off x="2217777" y="405726"/>
          <a:ext cx="4600941" cy="4600941"/>
        </a:xfrm>
        <a:custGeom>
          <a:avLst/>
          <a:gdLst/>
          <a:ahLst/>
          <a:cxnLst/>
          <a:rect l="0" t="0" r="0" b="0"/>
          <a:pathLst>
            <a:path>
              <a:moveTo>
                <a:pt x="4292637" y="3450879"/>
              </a:moveTo>
              <a:arcTo wR="2300470" hR="2300470" stAng="1800298" swAng="542368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3576"/>
              <a:lumOff val="8635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AB80-D658-4D92-BA06-01E20DCE68B0}">
      <dsp:nvSpPr>
        <dsp:cNvPr id="0" name=""/>
        <dsp:cNvSpPr/>
      </dsp:nvSpPr>
      <dsp:spPr>
        <a:xfrm>
          <a:off x="4806100" y="4246139"/>
          <a:ext cx="1420569" cy="1065420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Шкільні ярмарки</a:t>
          </a:r>
          <a:endParaRPr lang="ru-RU" sz="1800" kern="1200" dirty="0"/>
        </a:p>
      </dsp:txBody>
      <dsp:txXfrm>
        <a:off x="4858110" y="4298149"/>
        <a:ext cx="1316549" cy="961400"/>
      </dsp:txXfrm>
    </dsp:sp>
    <dsp:sp modelId="{601FD637-8F9B-4AC6-903D-24943A7D4875}">
      <dsp:nvSpPr>
        <dsp:cNvPr id="0" name=""/>
        <dsp:cNvSpPr/>
      </dsp:nvSpPr>
      <dsp:spPr>
        <a:xfrm>
          <a:off x="2217777" y="405726"/>
          <a:ext cx="4600941" cy="4600941"/>
        </a:xfrm>
        <a:custGeom>
          <a:avLst/>
          <a:gdLst/>
          <a:ahLst/>
          <a:cxnLst/>
          <a:rect l="0" t="0" r="0" b="0"/>
          <a:pathLst>
            <a:path>
              <a:moveTo>
                <a:pt x="2473774" y="4594404"/>
              </a:moveTo>
              <a:arcTo wR="2300470" hR="2300470" stAng="5140776" swAng="518449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364"/>
              <a:lumOff val="12953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BCEC0-6F35-450A-931A-4C9D63129A34}">
      <dsp:nvSpPr>
        <dsp:cNvPr id="0" name=""/>
        <dsp:cNvSpPr/>
      </dsp:nvSpPr>
      <dsp:spPr>
        <a:xfrm>
          <a:off x="2809826" y="4246139"/>
          <a:ext cx="1420569" cy="1065420"/>
        </a:xfrm>
        <a:prstGeom prst="round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Екскурсії</a:t>
          </a:r>
          <a:endParaRPr lang="ru-RU" sz="1800" kern="1200" dirty="0"/>
        </a:p>
      </dsp:txBody>
      <dsp:txXfrm>
        <a:off x="2861836" y="4298149"/>
        <a:ext cx="1316549" cy="961400"/>
      </dsp:txXfrm>
    </dsp:sp>
    <dsp:sp modelId="{53E1EB2A-BD6D-4068-951C-CB0655627836}">
      <dsp:nvSpPr>
        <dsp:cNvPr id="0" name=""/>
        <dsp:cNvSpPr/>
      </dsp:nvSpPr>
      <dsp:spPr>
        <a:xfrm>
          <a:off x="2217777" y="405726"/>
          <a:ext cx="4600941" cy="4600941"/>
        </a:xfrm>
        <a:custGeom>
          <a:avLst/>
          <a:gdLst/>
          <a:ahLst/>
          <a:cxnLst/>
          <a:rect l="0" t="0" r="0" b="0"/>
          <a:pathLst>
            <a:path>
              <a:moveTo>
                <a:pt x="513792" y="3749590"/>
              </a:moveTo>
              <a:arcTo wR="2300470" hR="2300470" stAng="8457334" swAng="542368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7153"/>
              <a:lumOff val="1727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2CDE4-A08A-4FFF-9D61-19CF890A953A}">
      <dsp:nvSpPr>
        <dsp:cNvPr id="0" name=""/>
        <dsp:cNvSpPr/>
      </dsp:nvSpPr>
      <dsp:spPr>
        <a:xfrm>
          <a:off x="1565169" y="2685389"/>
          <a:ext cx="1420569" cy="1065420"/>
        </a:xfrm>
        <a:prstGeom prst="roundRect">
          <a:avLst/>
        </a:prstGeom>
        <a:solidFill>
          <a:schemeClr val="accent2">
            <a:shade val="80000"/>
            <a:hueOff val="0"/>
            <a:satOff val="-9234"/>
            <a:lumOff val="237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Ігри, конкурси</a:t>
          </a:r>
          <a:endParaRPr lang="ru-RU" sz="1800" kern="1200" dirty="0"/>
        </a:p>
      </dsp:txBody>
      <dsp:txXfrm>
        <a:off x="1617179" y="2737399"/>
        <a:ext cx="1316549" cy="961400"/>
      </dsp:txXfrm>
    </dsp:sp>
    <dsp:sp modelId="{C15FBBBC-3C5C-4C8D-B965-0102B55FFE98}">
      <dsp:nvSpPr>
        <dsp:cNvPr id="0" name=""/>
        <dsp:cNvSpPr/>
      </dsp:nvSpPr>
      <dsp:spPr>
        <a:xfrm>
          <a:off x="2217777" y="405726"/>
          <a:ext cx="4600941" cy="4600941"/>
        </a:xfrm>
        <a:custGeom>
          <a:avLst/>
          <a:gdLst/>
          <a:ahLst/>
          <a:cxnLst/>
          <a:rect l="0" t="0" r="0" b="0"/>
          <a:pathLst>
            <a:path>
              <a:moveTo>
                <a:pt x="8755" y="2099956"/>
              </a:moveTo>
              <a:arcTo wR="2300470" hR="2300470" stAng="11100022" swAng="815506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8941"/>
              <a:lumOff val="21587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37BBD-696E-4AB2-A2F9-8904EA3DF9AB}">
      <dsp:nvSpPr>
        <dsp:cNvPr id="0" name=""/>
        <dsp:cNvSpPr/>
      </dsp:nvSpPr>
      <dsp:spPr>
        <a:xfrm>
          <a:off x="2009382" y="739166"/>
          <a:ext cx="1420569" cy="106542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Спілкування з ветеранами</a:t>
          </a:r>
          <a:endParaRPr lang="ru-RU" sz="1800" kern="1200" dirty="0"/>
        </a:p>
      </dsp:txBody>
      <dsp:txXfrm>
        <a:off x="2061392" y="791176"/>
        <a:ext cx="1316549" cy="961400"/>
      </dsp:txXfrm>
    </dsp:sp>
    <dsp:sp modelId="{B7D66C10-C80A-4E29-BC8D-EE6B1513035E}">
      <dsp:nvSpPr>
        <dsp:cNvPr id="0" name=""/>
        <dsp:cNvSpPr/>
      </dsp:nvSpPr>
      <dsp:spPr>
        <a:xfrm>
          <a:off x="2217777" y="405726"/>
          <a:ext cx="4600941" cy="4600941"/>
        </a:xfrm>
        <a:custGeom>
          <a:avLst/>
          <a:gdLst/>
          <a:ahLst/>
          <a:cxnLst/>
          <a:rect l="0" t="0" r="0" b="0"/>
          <a:pathLst>
            <a:path>
              <a:moveTo>
                <a:pt x="1199604" y="280505"/>
              </a:moveTo>
              <a:arcTo wR="2300470" hR="2300470" stAng="14484597" swAng="477702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729"/>
              <a:lumOff val="25905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7B5EF-261D-4A6E-BB6D-11BC33EC5932}">
      <dsp:nvSpPr>
        <dsp:cNvPr id="0" name=""/>
        <dsp:cNvSpPr/>
      </dsp:nvSpPr>
      <dsp:spPr>
        <a:xfrm>
          <a:off x="323540" y="792083"/>
          <a:ext cx="2469058" cy="98762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Друкування у  професійних журналах</a:t>
          </a:r>
          <a:endParaRPr lang="ru-RU" sz="1900" kern="1200" dirty="0"/>
        </a:p>
      </dsp:txBody>
      <dsp:txXfrm>
        <a:off x="817352" y="792083"/>
        <a:ext cx="1481435" cy="987623"/>
      </dsp:txXfrm>
    </dsp:sp>
    <dsp:sp modelId="{38CA8DF3-39F3-4DF4-93F5-7912D92FCDF5}">
      <dsp:nvSpPr>
        <dsp:cNvPr id="0" name=""/>
        <dsp:cNvSpPr/>
      </dsp:nvSpPr>
      <dsp:spPr>
        <a:xfrm>
          <a:off x="2627789" y="1584177"/>
          <a:ext cx="2469058" cy="98762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Дистанційна освіта</a:t>
          </a:r>
          <a:endParaRPr lang="ru-RU" sz="1900" kern="1200" dirty="0"/>
        </a:p>
      </dsp:txBody>
      <dsp:txXfrm>
        <a:off x="3121601" y="1584177"/>
        <a:ext cx="1481435" cy="987623"/>
      </dsp:txXfrm>
    </dsp:sp>
    <dsp:sp modelId="{488628F1-5458-48B7-9445-D7CFCBF379AF}">
      <dsp:nvSpPr>
        <dsp:cNvPr id="0" name=""/>
        <dsp:cNvSpPr/>
      </dsp:nvSpPr>
      <dsp:spPr>
        <a:xfrm>
          <a:off x="4499992" y="2808317"/>
          <a:ext cx="2469058" cy="98762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Створення програми гуртка</a:t>
          </a:r>
          <a:endParaRPr lang="ru-RU" sz="1900" kern="1200" dirty="0"/>
        </a:p>
      </dsp:txBody>
      <dsp:txXfrm>
        <a:off x="4993804" y="2808317"/>
        <a:ext cx="1481435" cy="987623"/>
      </dsp:txXfrm>
    </dsp:sp>
    <dsp:sp modelId="{18E0DD77-E501-4BB4-BB33-08D727928C03}">
      <dsp:nvSpPr>
        <dsp:cNvPr id="0" name=""/>
        <dsp:cNvSpPr/>
      </dsp:nvSpPr>
      <dsp:spPr>
        <a:xfrm>
          <a:off x="6444208" y="4032446"/>
          <a:ext cx="2469058" cy="98762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Створення власного сайту вчителя</a:t>
          </a:r>
          <a:endParaRPr lang="ru-RU" sz="1900" kern="1200" dirty="0"/>
        </a:p>
      </dsp:txBody>
      <dsp:txXfrm>
        <a:off x="6938020" y="4032446"/>
        <a:ext cx="1481435" cy="98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63544-B1CB-4E7A-BE34-B5DB3369EA5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92754-E48C-439C-904F-443863BD92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78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92754-E48C-439C-904F-443863BD92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48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92754-E48C-439C-904F-443863BD92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14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92754-E48C-439C-904F-443863BD92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66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92754-E48C-439C-904F-443863BD92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09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6000" b="0" i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F5F3C9-890F-4698-93A4-24ABBCE50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6ECBA-7A28-4367-B4EE-97CF48290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41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EC7F7-78F6-4EFF-A204-0A1808EA6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47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13173-CE04-47AC-8B03-15C015DDC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96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F7271-1370-4B73-83D9-E9C983939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00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69F76-6BA8-4911-BCA5-0F57CDAA1E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36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D5D89-601E-4CF2-8C07-1EE89F20C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57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8D360-2BED-42E1-A4CB-7212E2B50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92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1821-2E7D-4AA9-80AD-784F7881D0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6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68DA4-B5DE-4489-8CC7-F25B754048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61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7D9A-C8AD-482E-AA9F-BE475CAD6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07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93A4F2-46E9-4DC9-AA91-E305024C8B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80728"/>
            <a:ext cx="7772400" cy="3960440"/>
          </a:xfrm>
        </p:spPr>
        <p:txBody>
          <a:bodyPr/>
          <a:lstStyle/>
          <a:p>
            <a:r>
              <a:rPr lang="uk-UA" sz="4400" b="1" dirty="0" smtClean="0">
                <a:latin typeface="+mn-lt"/>
              </a:rPr>
              <a:t/>
            </a:r>
            <a:br>
              <a:rPr lang="uk-UA" sz="4400" b="1" dirty="0" smtClean="0">
                <a:latin typeface="+mn-lt"/>
              </a:rPr>
            </a:br>
            <a:r>
              <a:rPr lang="uk-UA" sz="4400" b="1" dirty="0">
                <a:latin typeface="+mn-lt"/>
              </a:rPr>
              <a:t/>
            </a:r>
            <a:br>
              <a:rPr lang="uk-UA" sz="4400" b="1" dirty="0">
                <a:latin typeface="+mn-lt"/>
              </a:rPr>
            </a:br>
            <a:r>
              <a:rPr lang="uk-UA" sz="4400" b="1" dirty="0" smtClean="0">
                <a:latin typeface="+mn-lt"/>
              </a:rPr>
              <a:t/>
            </a:r>
            <a:br>
              <a:rPr lang="uk-UA" sz="4400" b="1" dirty="0" smtClean="0">
                <a:latin typeface="+mn-lt"/>
              </a:rPr>
            </a:br>
            <a:r>
              <a:rPr lang="uk-UA" sz="4400" b="1" dirty="0">
                <a:latin typeface="+mn-lt"/>
              </a:rPr>
              <a:t/>
            </a:r>
            <a:br>
              <a:rPr lang="uk-UA" sz="4400" b="1" dirty="0">
                <a:latin typeface="+mn-lt"/>
              </a:rPr>
            </a:br>
            <a:r>
              <a:rPr lang="uk-UA" sz="4800" b="1" dirty="0" err="1" smtClean="0">
                <a:latin typeface="Monotype Corsiva" panose="03010101010201010101" pitchFamily="66" charset="0"/>
              </a:rPr>
              <a:t>Портфоліо</a:t>
            </a:r>
            <a:r>
              <a:rPr lang="uk-UA" sz="4800" b="1" dirty="0" smtClean="0">
                <a:latin typeface="Monotype Corsiva" panose="03010101010201010101" pitchFamily="66" charset="0"/>
              </a:rPr>
              <a:t> </a:t>
            </a:r>
            <a:br>
              <a:rPr lang="uk-UA" sz="4800" b="1" dirty="0" smtClean="0">
                <a:latin typeface="Monotype Corsiva" panose="03010101010201010101" pitchFamily="66" charset="0"/>
              </a:rPr>
            </a:br>
            <a:r>
              <a:rPr lang="uk-UA" sz="4800" b="1" dirty="0" err="1" smtClean="0">
                <a:latin typeface="Monotype Corsiva" panose="03010101010201010101" pitchFamily="66" charset="0"/>
              </a:rPr>
              <a:t>Блінової</a:t>
            </a:r>
            <a:r>
              <a:rPr lang="uk-UA" sz="4800" b="1" dirty="0" smtClean="0">
                <a:latin typeface="Monotype Corsiva" panose="03010101010201010101" pitchFamily="66" charset="0"/>
              </a:rPr>
              <a:t> Наталі Олександрівни</a:t>
            </a:r>
            <a:r>
              <a:rPr lang="uk-UA" sz="4800" b="1" dirty="0">
                <a:latin typeface="Monotype Corsiva" panose="03010101010201010101" pitchFamily="66" charset="0"/>
              </a:rPr>
              <a:t/>
            </a:r>
            <a:br>
              <a:rPr lang="uk-UA" sz="4800" b="1" dirty="0">
                <a:latin typeface="Monotype Corsiva" panose="03010101010201010101" pitchFamily="66" charset="0"/>
              </a:rPr>
            </a:br>
            <a:r>
              <a:rPr lang="uk-UA" sz="4800" b="1" dirty="0" smtClean="0">
                <a:latin typeface="Monotype Corsiva" panose="03010101010201010101" pitchFamily="66" charset="0"/>
              </a:rPr>
              <a:t>вчителя </a:t>
            </a:r>
            <a:r>
              <a:rPr lang="uk-UA" sz="4800" b="1" dirty="0">
                <a:latin typeface="Monotype Corsiva" panose="03010101010201010101" pitchFamily="66" charset="0"/>
              </a:rPr>
              <a:t>історії та правознавства</a:t>
            </a:r>
            <a:r>
              <a:rPr lang="uk-UA" sz="4800" dirty="0">
                <a:latin typeface="Monotype Corsiva" panose="03010101010201010101" pitchFamily="66" charset="0"/>
              </a:rPr>
              <a:t/>
            </a:r>
            <a:br>
              <a:rPr lang="uk-UA" sz="4800" dirty="0">
                <a:latin typeface="Monotype Corsiva" panose="03010101010201010101" pitchFamily="66" charset="0"/>
              </a:rPr>
            </a:br>
            <a:endParaRPr lang="en-US" sz="4800" b="1" i="1" dirty="0">
              <a:latin typeface="Monotype Corsiva" panose="03010101010201010101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7906" y="4725144"/>
            <a:ext cx="6400800" cy="1752600"/>
          </a:xfrm>
        </p:spPr>
        <p:txBody>
          <a:bodyPr/>
          <a:lstStyle/>
          <a:p>
            <a:pPr algn="r"/>
            <a:r>
              <a:rPr lang="uk-UA" sz="2400" dirty="0" smtClean="0">
                <a:latin typeface="Monotype Corsiva" panose="03010101010201010101" pitchFamily="66" charset="0"/>
              </a:rPr>
              <a:t>Комунальний </a:t>
            </a:r>
            <a:r>
              <a:rPr lang="uk-UA" sz="2400" dirty="0" err="1" smtClean="0">
                <a:latin typeface="Monotype Corsiva" panose="03010101010201010101" pitchFamily="66" charset="0"/>
              </a:rPr>
              <a:t>залад</a:t>
            </a:r>
            <a:r>
              <a:rPr lang="uk-UA" sz="2400" dirty="0" smtClean="0">
                <a:latin typeface="Monotype Corsiva" panose="03010101010201010101" pitchFamily="66" charset="0"/>
              </a:rPr>
              <a:t> </a:t>
            </a:r>
            <a:r>
              <a:rPr lang="uk-UA" sz="2400" dirty="0">
                <a:latin typeface="Monotype Corsiva" panose="03010101010201010101" pitchFamily="66" charset="0"/>
              </a:rPr>
              <a:t>«Тернівська </a:t>
            </a:r>
            <a:r>
              <a:rPr lang="uk-UA" sz="2400" dirty="0" smtClean="0">
                <a:latin typeface="Monotype Corsiva" panose="03010101010201010101" pitchFamily="66" charset="0"/>
              </a:rPr>
              <a:t>загальноосвітня школа </a:t>
            </a:r>
            <a:endParaRPr lang="uk-UA" sz="2400" dirty="0">
              <a:latin typeface="Monotype Corsiva" panose="03010101010201010101" pitchFamily="66" charset="0"/>
            </a:endParaRPr>
          </a:p>
          <a:p>
            <a:pPr algn="r"/>
            <a:r>
              <a:rPr lang="uk-UA" sz="2400" dirty="0">
                <a:latin typeface="Monotype Corsiva" panose="03010101010201010101" pitchFamily="66" charset="0"/>
              </a:rPr>
              <a:t>І-ІІІ ступенів  №7 </a:t>
            </a:r>
            <a:r>
              <a:rPr lang="uk-UA" sz="2400" dirty="0" err="1">
                <a:latin typeface="Monotype Corsiva" panose="03010101010201010101" pitchFamily="66" charset="0"/>
              </a:rPr>
              <a:t>Тернівської</a:t>
            </a:r>
            <a:r>
              <a:rPr lang="uk-UA" sz="2400" dirty="0">
                <a:latin typeface="Monotype Corsiva" panose="03010101010201010101" pitchFamily="66" charset="0"/>
              </a:rPr>
              <a:t> міської ради </a:t>
            </a:r>
          </a:p>
          <a:p>
            <a:pPr algn="r"/>
            <a:r>
              <a:rPr lang="uk-UA" sz="2400" dirty="0">
                <a:latin typeface="Monotype Corsiva" panose="03010101010201010101" pitchFamily="66" charset="0"/>
              </a:rPr>
              <a:t>Дніпропетровської області»</a:t>
            </a:r>
            <a:endParaRPr lang="ru-RU" sz="2400" dirty="0">
              <a:latin typeface="Monotype Corsiva" panose="03010101010201010101" pitchFamily="66" charset="0"/>
            </a:endParaRPr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031" y="142482"/>
            <a:ext cx="5292080" cy="1143000"/>
          </a:xfrm>
        </p:spPr>
        <p:txBody>
          <a:bodyPr/>
          <a:lstStyle/>
          <a:p>
            <a:r>
              <a:rPr lang="uk-UA" dirty="0" smtClean="0"/>
              <a:t>Гурткова робота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0"/>
            <a:ext cx="3037205" cy="1887855"/>
            <a:chOff x="2573547" y="740535"/>
            <a:chExt cx="3140765" cy="2313828"/>
          </a:xfrm>
        </p:grpSpPr>
        <p:pic>
          <p:nvPicPr>
            <p:cNvPr id="5" name="Рисунок 4" descr="C:\Users\Администратор\Desktop\1305896547_dnepropetrovsk_map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786" b="12694"/>
            <a:stretch/>
          </p:blipFill>
          <p:spPr bwMode="auto">
            <a:xfrm>
              <a:off x="2573547" y="740535"/>
              <a:ext cx="3140765" cy="23138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6" name="Рисунок 5" descr="C:\Users\Администратор\Desktop\officermuldoonpushinguphatlgcl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547" y="1193562"/>
              <a:ext cx="1240403" cy="18606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043608" y="1128660"/>
            <a:ext cx="1446213" cy="5095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r>
              <a:rPr lang="ru-RU" sz="3600" kern="10" spc="0" dirty="0" err="1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Юний</a:t>
            </a:r>
            <a:r>
              <a:rPr lang="ru-RU" sz="3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міліціонер</a:t>
            </a:r>
            <a:r>
              <a:rPr lang="ru-RU" sz="3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Дніпропетровщини</a:t>
            </a:r>
            <a:r>
              <a:rPr lang="ru-RU" sz="3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</a:p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зош</a:t>
            </a:r>
            <a:r>
              <a:rPr lang="ru-RU" sz="3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№7</a:t>
            </a:r>
          </a:p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м.Тернівка</a:t>
            </a:r>
            <a:endParaRPr lang="ru-RU" sz="3600" kern="10" spc="0" dirty="0">
              <a:ln w="9525">
                <a:solidFill>
                  <a:srgbClr val="0F243E"/>
                </a:solidFill>
                <a:round/>
                <a:headEnd/>
                <a:tailEnd/>
              </a:ln>
              <a:solidFill>
                <a:srgbClr val="3F3151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6" descr="http://u.jimdo.com/www69/o/s83e048e8e4852f6b/img/i41da067b1edce40b/1414412767/thumb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312" y="1047943"/>
            <a:ext cx="3964487" cy="27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.jimdo.com/www69/o/s83e048e8e4852f6b/img/if7f3b4c2ac568829/1414412162/thumb/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04735"/>
            <a:ext cx="2588357" cy="36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.jimdo.com/www69/o/s83e048e8e4852f6b/img/i4dab9be5c0d621fc/1414412528/thumb/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23" y="2023632"/>
            <a:ext cx="3964487" cy="280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29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uk-UA" dirty="0" smtClean="0"/>
              <a:t>Мій сайт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008" t="15953" r="2822" b="9999"/>
          <a:stretch/>
        </p:blipFill>
        <p:spPr bwMode="auto">
          <a:xfrm>
            <a:off x="683568" y="2348880"/>
            <a:ext cx="7772400" cy="34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41277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blinovanatasha.jimdo.com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82552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6726312"/>
              </p:ext>
            </p:extLst>
          </p:nvPr>
        </p:nvGraphicFramePr>
        <p:xfrm>
          <a:off x="0" y="764704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Науково-методична діяльність</a:t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522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58" t="10951" r="32808" b="10477"/>
          <a:stretch/>
        </p:blipFill>
        <p:spPr bwMode="auto">
          <a:xfrm>
            <a:off x="1374602" y="4092399"/>
            <a:ext cx="2122170" cy="2623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5" t="14563" r="33208" b="8482"/>
          <a:stretch/>
        </p:blipFill>
        <p:spPr bwMode="auto">
          <a:xfrm>
            <a:off x="6639684" y="255411"/>
            <a:ext cx="2252796" cy="312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42" t="21071" r="33886" b="8482"/>
          <a:stretch/>
        </p:blipFill>
        <p:spPr bwMode="auto">
          <a:xfrm rot="21223975">
            <a:off x="1372002" y="630767"/>
            <a:ext cx="2127370" cy="27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38" t="17321" r="32531" b="9286"/>
          <a:stretch/>
        </p:blipFill>
        <p:spPr bwMode="auto">
          <a:xfrm rot="20742923">
            <a:off x="283163" y="632576"/>
            <a:ext cx="2148817" cy="27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5" t="10801" r="33208" b="6294"/>
          <a:stretch/>
        </p:blipFill>
        <p:spPr bwMode="auto">
          <a:xfrm>
            <a:off x="5546624" y="1816813"/>
            <a:ext cx="2232248" cy="313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uk-UA" dirty="0" smtClean="0"/>
              <a:t>Мої роботи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08" t="11697" r="32983" b="6294"/>
          <a:stretch/>
        </p:blipFill>
        <p:spPr bwMode="auto">
          <a:xfrm>
            <a:off x="4478859" y="3848853"/>
            <a:ext cx="2133160" cy="293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27916" y="111243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Стаття в журналі «Історія та правознавство. Позакласна робота. №3 2014 р.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619299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Стаття в шкільній газеті «Дзвінок», березень 2014 р.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39075" y="3383451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Сертифікати до робіт </a:t>
            </a:r>
            <a:r>
              <a:rPr lang="uk-UA" sz="1400" dirty="0" err="1" smtClean="0"/>
              <a:t>розміщенних</a:t>
            </a:r>
            <a:r>
              <a:rPr lang="uk-UA" sz="1400" dirty="0" smtClean="0"/>
              <a:t> в </a:t>
            </a:r>
            <a:r>
              <a:rPr lang="uk-UA" sz="1400" dirty="0" err="1" smtClean="0"/>
              <a:t>інтернеті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90" t="12381" r="32939" b="8095"/>
          <a:stretch/>
        </p:blipFill>
        <p:spPr bwMode="auto">
          <a:xfrm>
            <a:off x="159901" y="3649188"/>
            <a:ext cx="2106930" cy="2655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5485" y="5990005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Стаття в журналі «Історія та правознавство. Позакласна робота. </a:t>
            </a:r>
            <a:r>
              <a:rPr lang="uk-UA" sz="1400" dirty="0" smtClean="0"/>
              <a:t>№10  </a:t>
            </a:r>
            <a:r>
              <a:rPr lang="uk-UA" sz="1400" dirty="0"/>
              <a:t>2014 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65434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207" y="1988840"/>
            <a:ext cx="865160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Запрошую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співпраці</a:t>
            </a:r>
            <a:endParaRPr lang="ru-RU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mail: natasya1@ukr.net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E:\КАртинки и анимация\Картинки\1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188" y="4434780"/>
            <a:ext cx="2218193" cy="23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КАртинки и анимация\Картинки\1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807" y="10751"/>
            <a:ext cx="2218193" cy="23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2440" cy="1143000"/>
          </a:xfrm>
        </p:spPr>
        <p:txBody>
          <a:bodyPr/>
          <a:lstStyle/>
          <a:p>
            <a:r>
              <a:rPr lang="uk-UA" dirty="0" smtClean="0"/>
              <a:t>Загальні відомості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052736"/>
            <a:ext cx="5684168" cy="5661248"/>
          </a:xfrm>
        </p:spPr>
        <p:txBody>
          <a:bodyPr/>
          <a:lstStyle/>
          <a:p>
            <a:r>
              <a:rPr lang="uk-UA" sz="2400" b="1" dirty="0" smtClean="0"/>
              <a:t>Дата </a:t>
            </a:r>
            <a:r>
              <a:rPr lang="uk-UA" sz="2400" b="1" dirty="0"/>
              <a:t>народження:</a:t>
            </a:r>
            <a:r>
              <a:rPr lang="uk-UA" sz="2400" dirty="0"/>
              <a:t> 27 квітня 1983 </a:t>
            </a:r>
            <a:r>
              <a:rPr lang="uk-UA" sz="2400" dirty="0" smtClean="0"/>
              <a:t>рік</a:t>
            </a:r>
          </a:p>
          <a:p>
            <a:r>
              <a:rPr lang="uk-UA" sz="2400" b="1" dirty="0" smtClean="0"/>
              <a:t>Освіта:</a:t>
            </a:r>
            <a:r>
              <a:rPr lang="uk-UA" sz="2400" dirty="0" smtClean="0"/>
              <a:t> закінчила Дніпропетровський національний університет імені О.Гончара  історичний факультет в 2005 </a:t>
            </a:r>
            <a:r>
              <a:rPr lang="uk-UA" sz="2400" dirty="0" smtClean="0"/>
              <a:t>році з відзнакою.</a:t>
            </a:r>
            <a:endParaRPr lang="uk-UA" sz="2400" dirty="0"/>
          </a:p>
          <a:p>
            <a:r>
              <a:rPr lang="uk-UA" sz="2400" b="1" dirty="0"/>
              <a:t>Стаж роботи: </a:t>
            </a:r>
            <a:r>
              <a:rPr lang="uk-UA" sz="2400" dirty="0"/>
              <a:t>7 років</a:t>
            </a:r>
          </a:p>
          <a:p>
            <a:r>
              <a:rPr lang="uk-UA" sz="2400" b="1" dirty="0"/>
              <a:t>Категорія: </a:t>
            </a:r>
            <a:r>
              <a:rPr lang="uk-UA" sz="2400" dirty="0" smtClean="0"/>
              <a:t>друга</a:t>
            </a:r>
          </a:p>
          <a:p>
            <a:r>
              <a:rPr lang="uk-UA" sz="2400" b="1" dirty="0" smtClean="0"/>
              <a:t>Проблема, </a:t>
            </a:r>
            <a:r>
              <a:rPr lang="uk-UA" sz="2400" b="1" dirty="0"/>
              <a:t>над якою працюю: </a:t>
            </a:r>
            <a:r>
              <a:rPr lang="ru-RU" sz="2400" dirty="0" smtClean="0"/>
              <a:t>«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/>
              <a:t>креативної</a:t>
            </a:r>
            <a:r>
              <a:rPr lang="ru-RU" sz="2400" dirty="0"/>
              <a:t> </a:t>
            </a:r>
            <a:r>
              <a:rPr lang="ru-RU" sz="2400" dirty="0" err="1"/>
              <a:t>особистості</a:t>
            </a:r>
            <a:r>
              <a:rPr lang="ru-RU" sz="2400" dirty="0"/>
              <a:t> на уроках </a:t>
            </a:r>
            <a:r>
              <a:rPr lang="ru-RU" sz="2400" dirty="0" err="1"/>
              <a:t>історії</a:t>
            </a:r>
            <a:r>
              <a:rPr lang="ru-RU" sz="2400" dirty="0"/>
              <a:t> та </a:t>
            </a:r>
            <a:r>
              <a:rPr lang="ru-RU" sz="2400" dirty="0" err="1"/>
              <a:t>правознавства</a:t>
            </a:r>
            <a:r>
              <a:rPr lang="ru-RU" sz="2400" dirty="0"/>
              <a:t>»</a:t>
            </a:r>
          </a:p>
          <a:p>
            <a:endParaRPr lang="ru-RU" sz="2400" dirty="0"/>
          </a:p>
        </p:txBody>
      </p:sp>
      <p:pic>
        <p:nvPicPr>
          <p:cNvPr id="1026" name="Picture 2" descr="E:\портр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89" y="1484784"/>
            <a:ext cx="3093847" cy="3093847"/>
          </a:xfrm>
          <a:prstGeom prst="rect">
            <a:avLst/>
          </a:prstGeom>
          <a:noFill/>
          <a:ln w="127000" cmpd="tri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35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/>
              <a:t>Моє кредо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endParaRPr lang="ru-RU" sz="4400" b="1" i="1" dirty="0" smtClean="0"/>
          </a:p>
          <a:p>
            <a:pPr marL="0" indent="0" algn="ctr">
              <a:buNone/>
            </a:pPr>
            <a:r>
              <a:rPr lang="ru-RU" sz="4400" b="1" i="1" dirty="0" smtClean="0"/>
              <a:t>«</a:t>
            </a:r>
            <a:r>
              <a:rPr lang="ru-RU" sz="4400" b="1" i="1" dirty="0" err="1"/>
              <a:t>Щоб</a:t>
            </a:r>
            <a:r>
              <a:rPr lang="ru-RU" sz="4400" b="1" i="1" dirty="0"/>
              <a:t> </a:t>
            </a:r>
            <a:r>
              <a:rPr lang="ru-RU" sz="4400" b="1" i="1" dirty="0" err="1" smtClean="0"/>
              <a:t>мати</a:t>
            </a:r>
            <a:r>
              <a:rPr lang="ru-RU" sz="4400" b="1" i="1" dirty="0" smtClean="0"/>
              <a:t> </a:t>
            </a:r>
            <a:r>
              <a:rPr lang="ru-RU" sz="4400" b="1" i="1" dirty="0"/>
              <a:t>право </a:t>
            </a:r>
            <a:r>
              <a:rPr lang="ru-RU" sz="4400" b="1" i="1" dirty="0" err="1"/>
              <a:t>навчати</a:t>
            </a:r>
            <a:r>
              <a:rPr lang="ru-RU" sz="4400" b="1" i="1" dirty="0"/>
              <a:t> </a:t>
            </a:r>
            <a:r>
              <a:rPr lang="ru-RU" sz="4400" b="1" i="1" dirty="0" err="1"/>
              <a:t>інших</a:t>
            </a:r>
            <a:r>
              <a:rPr lang="ru-RU" sz="4400" b="1" i="1" dirty="0"/>
              <a:t>, треба </a:t>
            </a:r>
            <a:r>
              <a:rPr lang="ru-RU" sz="4400" b="1" i="1" dirty="0" err="1"/>
              <a:t>постійно</a:t>
            </a:r>
            <a:r>
              <a:rPr lang="ru-RU" sz="4400" b="1" i="1" dirty="0"/>
              <a:t> </a:t>
            </a:r>
            <a:r>
              <a:rPr lang="ru-RU" sz="4400" b="1" i="1" dirty="0" err="1"/>
              <a:t>навчатися</a:t>
            </a:r>
            <a:r>
              <a:rPr lang="ru-RU" sz="4400" b="1" i="1" dirty="0"/>
              <a:t> самому»</a:t>
            </a:r>
            <a:endParaRPr lang="ru-RU" sz="4400" dirty="0"/>
          </a:p>
        </p:txBody>
      </p:sp>
      <p:pic>
        <p:nvPicPr>
          <p:cNvPr id="4" name="Picture 2" descr="E:\КАртинки и анимация\j04326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305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349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134672" cy="518728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своїй роботі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 досвід вчителів  історії та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правознавства:</a:t>
            </a:r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b="1" dirty="0" err="1" smtClean="0"/>
              <a:t>Шатохіної</a:t>
            </a:r>
            <a:r>
              <a:rPr lang="uk-UA" sz="4000" b="1" dirty="0" smtClean="0"/>
              <a:t> Валентини Дмитрівни </a:t>
            </a:r>
            <a:r>
              <a:rPr lang="uk-UA" sz="4000" dirty="0" smtClean="0"/>
              <a:t>– </a:t>
            </a:r>
            <a:r>
              <a:rPr lang="uk-UA" sz="4000" dirty="0" smtClean="0"/>
              <a:t>вчителя </a:t>
            </a:r>
            <a:r>
              <a:rPr lang="uk-UA" sz="4000" dirty="0" smtClean="0"/>
              <a:t>вищої категорії.</a:t>
            </a:r>
          </a:p>
          <a:p>
            <a:pPr marL="0" indent="0" algn="ctr">
              <a:buNone/>
            </a:pPr>
            <a:r>
              <a:rPr lang="uk-UA" sz="4000" b="1" dirty="0" err="1" smtClean="0"/>
              <a:t>Танцерової</a:t>
            </a:r>
            <a:r>
              <a:rPr lang="uk-UA" sz="4000" b="1" dirty="0" smtClean="0"/>
              <a:t> Ірини Вікторівни</a:t>
            </a:r>
            <a:r>
              <a:rPr lang="uk-UA" sz="4000" dirty="0" smtClean="0"/>
              <a:t> – </a:t>
            </a:r>
            <a:r>
              <a:rPr lang="uk-UA" sz="4000" dirty="0" smtClean="0"/>
              <a:t>вчителя </a:t>
            </a:r>
            <a:r>
              <a:rPr lang="uk-UA" sz="4000" dirty="0" smtClean="0"/>
              <a:t>вищої категорії, </a:t>
            </a:r>
          </a:p>
          <a:p>
            <a:pPr marL="0" indent="0" algn="ctr">
              <a:buNone/>
            </a:pPr>
            <a:r>
              <a:rPr lang="uk-UA" sz="4000" dirty="0" smtClean="0"/>
              <a:t>вчителя-методиста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20434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Monotype Corsiva" panose="03010101010201010101" pitchFamily="66" charset="0"/>
              </a:rPr>
              <a:t>Результати педагогічної діяльності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772400" cy="5256584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2008-2009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ІІ тур Всеукраїнської олімпіади з історії: Аксьонов С. 8 клас – 2 місце.</a:t>
            </a:r>
          </a:p>
          <a:p>
            <a:pPr marL="45720" indent="0" algn="ctr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тур Всеукраїнської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 з правознавства: Коваль К. 9 клас. – 2 місце,</a:t>
            </a:r>
          </a:p>
          <a:p>
            <a:pPr marL="45720" indent="0" algn="ctr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Спіцина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 10 клас – 2 місце</a:t>
            </a:r>
          </a:p>
          <a:p>
            <a:pPr marL="4572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2009-2010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тур Всеукраїнської олімпіади з історії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Ларіна Т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 – 2 місце.</a:t>
            </a:r>
          </a:p>
          <a:p>
            <a:pPr marL="4572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тур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Папуша І. 10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Спіцина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 11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2011-2012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тур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Панасюк А. 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Аксьонов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10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2012-2013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тур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І. 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Панасюк А. 10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Сушкова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11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2013-2014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 тур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Панасюк А. 11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Семенова І. 10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92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8607862"/>
              </p:ext>
            </p:extLst>
          </p:nvPr>
        </p:nvGraphicFramePr>
        <p:xfrm>
          <a:off x="395536" y="141277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2267744" y="260648"/>
            <a:ext cx="4104456" cy="122413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Методичні прийоми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793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История\на семинар\ф\SAM_2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032" y="608091"/>
            <a:ext cx="3360000" cy="2520000"/>
          </a:xfrm>
          <a:prstGeom prst="rect">
            <a:avLst/>
          </a:prstGeom>
          <a:noFill/>
          <a:ln w="101600" cmpd="tri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100PHOTO\SAM_3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1936" y="3846518"/>
            <a:ext cx="3360000" cy="2520000"/>
          </a:xfrm>
          <a:prstGeom prst="rect">
            <a:avLst/>
          </a:prstGeom>
          <a:noFill/>
          <a:ln w="101600" cmpd="tri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Урок по історії\PIC_0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568" y="3869034"/>
            <a:ext cx="3360000" cy="2520000"/>
          </a:xfrm>
          <a:prstGeom prst="rect">
            <a:avLst/>
          </a:prstGeom>
          <a:noFill/>
          <a:ln w="101600" cmpd="tri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89928" y="3154359"/>
            <a:ext cx="379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Семінар вчителів історії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81736" y="636265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Урок історії 5 клас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366518"/>
            <a:ext cx="372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Урок історії 6 клас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57054" y="1472590"/>
            <a:ext cx="376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Мої уроки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8903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uk-UA" dirty="0" smtClean="0"/>
              <a:t>Позаурочна діяльність з </a:t>
            </a:r>
            <a:r>
              <a:rPr lang="uk-UA" dirty="0" smtClean="0"/>
              <a:t>предмета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0298790"/>
              </p:ext>
            </p:extLst>
          </p:nvPr>
        </p:nvGraphicFramePr>
        <p:xfrm>
          <a:off x="107504" y="1484784"/>
          <a:ext cx="90364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774" y="2924944"/>
            <a:ext cx="1252940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436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2879090" cy="2159635"/>
          </a:xfrm>
          <a:prstGeom prst="rect">
            <a:avLst/>
          </a:prstGeom>
          <a:ln w="101600" cmpd="tri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399439"/>
            <a:ext cx="2879090" cy="2159635"/>
          </a:xfrm>
          <a:prstGeom prst="rect">
            <a:avLst/>
          </a:prstGeom>
          <a:ln w="101600" cmpd="tri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 descr="PIC_00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243" y="3890875"/>
            <a:ext cx="2880000" cy="2160000"/>
          </a:xfrm>
          <a:prstGeom prst="rect">
            <a:avLst/>
          </a:prstGeom>
          <a:ln w="101600" cmpd="tri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IC_01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903709"/>
            <a:ext cx="2880000" cy="2160000"/>
          </a:xfrm>
          <a:prstGeom prst="rect">
            <a:avLst/>
          </a:prstGeom>
          <a:ln w="101600" cmpd="tri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2730166"/>
            <a:ext cx="273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Засідання гуртка ЮМД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799894"/>
            <a:ext cx="28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Турнір правознавців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38188" y="6040355"/>
            <a:ext cx="248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Гра «Історичний марафон»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7089" y="6204070"/>
            <a:ext cx="2232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Історичний КВК</a:t>
            </a:r>
            <a:endParaRPr lang="ru-RU" sz="2000" dirty="0"/>
          </a:p>
        </p:txBody>
      </p:sp>
      <p:pic>
        <p:nvPicPr>
          <p:cNvPr id="12" name="Picture 4" descr="D:\ДОКУМЕНТЫ НАТАШИ\История\картинки\ludia-219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088" y="147112"/>
            <a:ext cx="1768064" cy="21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341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green_swamp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green_swamp</Template>
  <TotalTime>302</TotalTime>
  <Words>445</Words>
  <Application>Microsoft Office PowerPoint</Application>
  <PresentationFormat>Экран (4:3)</PresentationFormat>
  <Paragraphs>75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green_swamp</vt:lpstr>
      <vt:lpstr>    Портфоліо  Блінової Наталі Олександрівни вчителя історії та правознавства </vt:lpstr>
      <vt:lpstr>Загальні відомості</vt:lpstr>
      <vt:lpstr>Моє кредо</vt:lpstr>
      <vt:lpstr>Слайд 4</vt:lpstr>
      <vt:lpstr>Результати педагогічної діяльності </vt:lpstr>
      <vt:lpstr>Слайд 6</vt:lpstr>
      <vt:lpstr>Слайд 7</vt:lpstr>
      <vt:lpstr>Позаурочна діяльність з предмета</vt:lpstr>
      <vt:lpstr>Слайд 9</vt:lpstr>
      <vt:lpstr>Гурткова робота</vt:lpstr>
      <vt:lpstr>Мій сайт</vt:lpstr>
      <vt:lpstr>Науково-методична діяльність </vt:lpstr>
      <vt:lpstr>Мої роботи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Swamp</dc:title>
  <dc:creator>Блинова</dc:creator>
  <cp:lastModifiedBy>WORK</cp:lastModifiedBy>
  <cp:revision>32</cp:revision>
  <dcterms:created xsi:type="dcterms:W3CDTF">2013-04-03T15:00:17Z</dcterms:created>
  <dcterms:modified xsi:type="dcterms:W3CDTF">2014-12-12T13:32:27Z</dcterms:modified>
</cp:coreProperties>
</file>