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62" y="-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B3CF3-891B-48FB-B993-88020870CF7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63D15CD-3A75-4E90-9A28-68ECDAF12F30}">
      <dgm:prSet phldrT="[Текст]"/>
      <dgm:spPr/>
      <dgm:t>
        <a:bodyPr/>
        <a:lstStyle/>
        <a:p>
          <a:r>
            <a:rPr lang="uk-UA" dirty="0" smtClean="0"/>
            <a:t>Конституція України (1996 р.)</a:t>
          </a:r>
          <a:endParaRPr lang="ru-RU" dirty="0"/>
        </a:p>
      </dgm:t>
    </dgm:pt>
    <dgm:pt modelId="{E11CBE74-461F-4123-A00C-37DD15154757}" type="parTrans" cxnId="{2179229C-F60A-417E-A88A-AE24D625F1FC}">
      <dgm:prSet/>
      <dgm:spPr/>
      <dgm:t>
        <a:bodyPr/>
        <a:lstStyle/>
        <a:p>
          <a:endParaRPr lang="ru-RU"/>
        </a:p>
      </dgm:t>
    </dgm:pt>
    <dgm:pt modelId="{769471F7-A5D3-43FD-88C6-80A6A1642E04}" type="sibTrans" cxnId="{2179229C-F60A-417E-A88A-AE24D625F1FC}">
      <dgm:prSet/>
      <dgm:spPr/>
      <dgm:t>
        <a:bodyPr/>
        <a:lstStyle/>
        <a:p>
          <a:endParaRPr lang="ru-RU"/>
        </a:p>
      </dgm:t>
    </dgm:pt>
    <dgm:pt modelId="{A12AC672-1CDF-4624-B3AC-756847DEF898}">
      <dgm:prSet phldrT="[Текст]"/>
      <dgm:spPr/>
      <dgm:t>
        <a:bodyPr/>
        <a:lstStyle/>
        <a:p>
          <a:r>
            <a:rPr lang="uk-UA" dirty="0" smtClean="0"/>
            <a:t>Державна національна програма «Освіта» (1996 р.)</a:t>
          </a:r>
          <a:endParaRPr lang="ru-RU" dirty="0"/>
        </a:p>
      </dgm:t>
    </dgm:pt>
    <dgm:pt modelId="{F1E4726E-864A-4EB3-A3CC-378AF9BB2B35}" type="parTrans" cxnId="{B4AA7376-5D92-4219-A96B-A79DC9577A2C}">
      <dgm:prSet/>
      <dgm:spPr/>
      <dgm:t>
        <a:bodyPr/>
        <a:lstStyle/>
        <a:p>
          <a:endParaRPr lang="ru-RU"/>
        </a:p>
      </dgm:t>
    </dgm:pt>
    <dgm:pt modelId="{3F3A0DE9-0F9A-42F4-A966-0FA514145B14}" type="sibTrans" cxnId="{B4AA7376-5D92-4219-A96B-A79DC9577A2C}">
      <dgm:prSet/>
      <dgm:spPr/>
      <dgm:t>
        <a:bodyPr/>
        <a:lstStyle/>
        <a:p>
          <a:endParaRPr lang="ru-RU"/>
        </a:p>
      </dgm:t>
    </dgm:pt>
    <dgm:pt modelId="{9B8648D0-5ACD-47ED-9878-0C6637105D8D}">
      <dgm:prSet phldrT="[Текст]"/>
      <dgm:spPr/>
      <dgm:t>
        <a:bodyPr/>
        <a:lstStyle/>
        <a:p>
          <a:r>
            <a:rPr lang="uk-UA" dirty="0" smtClean="0"/>
            <a:t>Програма «Основні орієнтири виховання учнів 1-11 класів…» </a:t>
          </a:r>
          <a:endParaRPr lang="ru-RU" dirty="0"/>
        </a:p>
      </dgm:t>
    </dgm:pt>
    <dgm:pt modelId="{DB4A232D-4032-4837-B5D8-BEDFC017CAAC}" type="parTrans" cxnId="{447D7013-F8F8-4938-AD9B-5FA9EF2A6FB2}">
      <dgm:prSet/>
      <dgm:spPr/>
      <dgm:t>
        <a:bodyPr/>
        <a:lstStyle/>
        <a:p>
          <a:endParaRPr lang="ru-RU"/>
        </a:p>
      </dgm:t>
    </dgm:pt>
    <dgm:pt modelId="{82A36E97-5A0E-41DD-9122-08163FD5EE6C}" type="sibTrans" cxnId="{447D7013-F8F8-4938-AD9B-5FA9EF2A6FB2}">
      <dgm:prSet/>
      <dgm:spPr/>
      <dgm:t>
        <a:bodyPr/>
        <a:lstStyle/>
        <a:p>
          <a:endParaRPr lang="ru-RU"/>
        </a:p>
      </dgm:t>
    </dgm:pt>
    <dgm:pt modelId="{0D801EF8-AE9D-4419-A56B-37874F221D1A}">
      <dgm:prSet phldrT="[Текст]" custT="1"/>
      <dgm:spPr/>
      <dgm:t>
        <a:bodyPr/>
        <a:lstStyle/>
        <a:p>
          <a:r>
            <a:rPr lang="uk-UA" sz="2000" dirty="0" smtClean="0"/>
            <a:t>Програма патріотичного виховання учнівської молоді в навчальних закладах України» (2013 р.)</a:t>
          </a:r>
          <a:endParaRPr lang="ru-RU" sz="2000" dirty="0"/>
        </a:p>
      </dgm:t>
    </dgm:pt>
    <dgm:pt modelId="{F818B898-6F07-44F6-99B5-A542E52AD2FE}" type="parTrans" cxnId="{85FAECFE-73FC-4DB6-8822-730DF4523CE0}">
      <dgm:prSet/>
      <dgm:spPr/>
      <dgm:t>
        <a:bodyPr/>
        <a:lstStyle/>
        <a:p>
          <a:endParaRPr lang="ru-RU"/>
        </a:p>
      </dgm:t>
    </dgm:pt>
    <dgm:pt modelId="{4930EF89-9D9A-4EE9-954D-B8475E3BCF6B}" type="sibTrans" cxnId="{85FAECFE-73FC-4DB6-8822-730DF4523CE0}">
      <dgm:prSet/>
      <dgm:spPr/>
      <dgm:t>
        <a:bodyPr/>
        <a:lstStyle/>
        <a:p>
          <a:endParaRPr lang="ru-RU"/>
        </a:p>
      </dgm:t>
    </dgm:pt>
    <dgm:pt modelId="{212F585B-EF3E-41CE-BAEC-182056631EBA}" type="pres">
      <dgm:prSet presAssocID="{05AB3CF3-891B-48FB-B993-88020870CF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CDC80B-B171-4D1F-95F0-0F850F88847D}" type="pres">
      <dgm:prSet presAssocID="{A63D15CD-3A75-4E90-9A28-68ECDAF12F30}" presName="parentLin" presStyleCnt="0"/>
      <dgm:spPr/>
    </dgm:pt>
    <dgm:pt modelId="{26D91242-A6E0-4C3B-BD7E-51AE634C335C}" type="pres">
      <dgm:prSet presAssocID="{A63D15CD-3A75-4E90-9A28-68ECDAF12F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34D2B6A-09BF-41F1-B764-503A803BF082}" type="pres">
      <dgm:prSet presAssocID="{A63D15CD-3A75-4E90-9A28-68ECDAF12F30}" presName="parentText" presStyleLbl="node1" presStyleIdx="0" presStyleCnt="4" custScaleX="107343" custScaleY="1117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E7D75-BD3D-45F3-8A3B-E61B4602411E}" type="pres">
      <dgm:prSet presAssocID="{A63D15CD-3A75-4E90-9A28-68ECDAF12F30}" presName="negativeSpace" presStyleCnt="0"/>
      <dgm:spPr/>
    </dgm:pt>
    <dgm:pt modelId="{842835BB-8415-4F8F-B749-F2A989A4CBAA}" type="pres">
      <dgm:prSet presAssocID="{A63D15CD-3A75-4E90-9A28-68ECDAF12F30}" presName="childText" presStyleLbl="conFgAcc1" presStyleIdx="0" presStyleCnt="4" custLinFactNeighborY="-24612">
        <dgm:presLayoutVars>
          <dgm:bulletEnabled val="1"/>
        </dgm:presLayoutVars>
      </dgm:prSet>
      <dgm:spPr/>
    </dgm:pt>
    <dgm:pt modelId="{8069FC53-C6E6-4933-BB3E-DF662BD61E4F}" type="pres">
      <dgm:prSet presAssocID="{769471F7-A5D3-43FD-88C6-80A6A1642E04}" presName="spaceBetweenRectangles" presStyleCnt="0"/>
      <dgm:spPr/>
    </dgm:pt>
    <dgm:pt modelId="{F26F699C-3765-4D70-A1AF-93A4FE1B3C10}" type="pres">
      <dgm:prSet presAssocID="{A12AC672-1CDF-4624-B3AC-756847DEF898}" presName="parentLin" presStyleCnt="0"/>
      <dgm:spPr/>
    </dgm:pt>
    <dgm:pt modelId="{DB917B2F-31DA-42DE-B0CA-F0FF7FBBBF7C}" type="pres">
      <dgm:prSet presAssocID="{A12AC672-1CDF-4624-B3AC-756847DEF89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7D031A9-0E02-45A2-8B92-E49E77E65513}" type="pres">
      <dgm:prSet presAssocID="{A12AC672-1CDF-4624-B3AC-756847DEF898}" presName="parentText" presStyleLbl="node1" presStyleIdx="1" presStyleCnt="4" custScaleX="107343" custScaleY="1426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0F4C4-9507-454A-9789-93C223B70770}" type="pres">
      <dgm:prSet presAssocID="{A12AC672-1CDF-4624-B3AC-756847DEF898}" presName="negativeSpace" presStyleCnt="0"/>
      <dgm:spPr/>
    </dgm:pt>
    <dgm:pt modelId="{86076CFB-3E34-4924-8872-4A903F0D4656}" type="pres">
      <dgm:prSet presAssocID="{A12AC672-1CDF-4624-B3AC-756847DEF898}" presName="childText" presStyleLbl="conFgAcc1" presStyleIdx="1" presStyleCnt="4">
        <dgm:presLayoutVars>
          <dgm:bulletEnabled val="1"/>
        </dgm:presLayoutVars>
      </dgm:prSet>
      <dgm:spPr/>
    </dgm:pt>
    <dgm:pt modelId="{E0945D36-CF99-4E24-B960-29E7F3739F8C}" type="pres">
      <dgm:prSet presAssocID="{3F3A0DE9-0F9A-42F4-A966-0FA514145B14}" presName="spaceBetweenRectangles" presStyleCnt="0"/>
      <dgm:spPr/>
    </dgm:pt>
    <dgm:pt modelId="{2BFF62AF-462E-4BB2-8B1A-31C11D8B1DC2}" type="pres">
      <dgm:prSet presAssocID="{9B8648D0-5ACD-47ED-9878-0C6637105D8D}" presName="parentLin" presStyleCnt="0"/>
      <dgm:spPr/>
    </dgm:pt>
    <dgm:pt modelId="{566C38CB-9B8E-4226-A90E-1855B91751C1}" type="pres">
      <dgm:prSet presAssocID="{9B8648D0-5ACD-47ED-9878-0C6637105D8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144FD21-DC03-420F-9AB5-B427C8AEA258}" type="pres">
      <dgm:prSet presAssocID="{9B8648D0-5ACD-47ED-9878-0C6637105D8D}" presName="parentText" presStyleLbl="node1" presStyleIdx="2" presStyleCnt="4" custScaleX="110013" custScaleY="1450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07275-EA9B-46C3-A14B-8F62C7B13A0A}" type="pres">
      <dgm:prSet presAssocID="{9B8648D0-5ACD-47ED-9878-0C6637105D8D}" presName="negativeSpace" presStyleCnt="0"/>
      <dgm:spPr/>
    </dgm:pt>
    <dgm:pt modelId="{81CCF59E-0CEE-4D0C-A236-7681121A5835}" type="pres">
      <dgm:prSet presAssocID="{9B8648D0-5ACD-47ED-9878-0C6637105D8D}" presName="childText" presStyleLbl="conFgAcc1" presStyleIdx="2" presStyleCnt="4">
        <dgm:presLayoutVars>
          <dgm:bulletEnabled val="1"/>
        </dgm:presLayoutVars>
      </dgm:prSet>
      <dgm:spPr/>
    </dgm:pt>
    <dgm:pt modelId="{B197BD07-6E75-485B-A5E6-7526655B202A}" type="pres">
      <dgm:prSet presAssocID="{82A36E97-5A0E-41DD-9122-08163FD5EE6C}" presName="spaceBetweenRectangles" presStyleCnt="0"/>
      <dgm:spPr/>
    </dgm:pt>
    <dgm:pt modelId="{2DD2C338-B4B9-47EB-9E45-872C27E7C2B9}" type="pres">
      <dgm:prSet presAssocID="{0D801EF8-AE9D-4419-A56B-37874F221D1A}" presName="parentLin" presStyleCnt="0"/>
      <dgm:spPr/>
    </dgm:pt>
    <dgm:pt modelId="{DD379BDD-8876-46DF-8929-1ED46DF9A932}" type="pres">
      <dgm:prSet presAssocID="{0D801EF8-AE9D-4419-A56B-37874F221D1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1D0F3F1-1F91-49BF-B603-E8B3881F6C1A}" type="pres">
      <dgm:prSet presAssocID="{0D801EF8-AE9D-4419-A56B-37874F221D1A}" presName="parentText" presStyleLbl="node1" presStyleIdx="3" presStyleCnt="4" custScaleX="112684" custScaleY="1285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78CFA-95FE-4BAD-8AC2-87EDFBE9416F}" type="pres">
      <dgm:prSet presAssocID="{0D801EF8-AE9D-4419-A56B-37874F221D1A}" presName="negativeSpace" presStyleCnt="0"/>
      <dgm:spPr/>
    </dgm:pt>
    <dgm:pt modelId="{6582A468-681D-4113-906B-AD7C1A07ACDD}" type="pres">
      <dgm:prSet presAssocID="{0D801EF8-AE9D-4419-A56B-37874F221D1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5949247-BF6A-466A-800D-952DC471DBE9}" type="presOf" srcId="{05AB3CF3-891B-48FB-B993-88020870CF7E}" destId="{212F585B-EF3E-41CE-BAEC-182056631EBA}" srcOrd="0" destOrd="0" presId="urn:microsoft.com/office/officeart/2005/8/layout/list1"/>
    <dgm:cxn modelId="{46A4DF36-A4E0-4165-BF6D-354CEF5CD1ED}" type="presOf" srcId="{9B8648D0-5ACD-47ED-9878-0C6637105D8D}" destId="{566C38CB-9B8E-4226-A90E-1855B91751C1}" srcOrd="0" destOrd="0" presId="urn:microsoft.com/office/officeart/2005/8/layout/list1"/>
    <dgm:cxn modelId="{2179229C-F60A-417E-A88A-AE24D625F1FC}" srcId="{05AB3CF3-891B-48FB-B993-88020870CF7E}" destId="{A63D15CD-3A75-4E90-9A28-68ECDAF12F30}" srcOrd="0" destOrd="0" parTransId="{E11CBE74-461F-4123-A00C-37DD15154757}" sibTransId="{769471F7-A5D3-43FD-88C6-80A6A1642E04}"/>
    <dgm:cxn modelId="{BC0C3DD2-090E-4E9B-A51F-A86EB3B2AC8C}" type="presOf" srcId="{9B8648D0-5ACD-47ED-9878-0C6637105D8D}" destId="{C144FD21-DC03-420F-9AB5-B427C8AEA258}" srcOrd="1" destOrd="0" presId="urn:microsoft.com/office/officeart/2005/8/layout/list1"/>
    <dgm:cxn modelId="{447D7013-F8F8-4938-AD9B-5FA9EF2A6FB2}" srcId="{05AB3CF3-891B-48FB-B993-88020870CF7E}" destId="{9B8648D0-5ACD-47ED-9878-0C6637105D8D}" srcOrd="2" destOrd="0" parTransId="{DB4A232D-4032-4837-B5D8-BEDFC017CAAC}" sibTransId="{82A36E97-5A0E-41DD-9122-08163FD5EE6C}"/>
    <dgm:cxn modelId="{295FCB94-A25D-4A54-88C0-C8CAF8CDC684}" type="presOf" srcId="{A63D15CD-3A75-4E90-9A28-68ECDAF12F30}" destId="{F34D2B6A-09BF-41F1-B764-503A803BF082}" srcOrd="1" destOrd="0" presId="urn:microsoft.com/office/officeart/2005/8/layout/list1"/>
    <dgm:cxn modelId="{EE1F54C5-24A9-4831-B521-25D84B14FA63}" type="presOf" srcId="{0D801EF8-AE9D-4419-A56B-37874F221D1A}" destId="{11D0F3F1-1F91-49BF-B603-E8B3881F6C1A}" srcOrd="1" destOrd="0" presId="urn:microsoft.com/office/officeart/2005/8/layout/list1"/>
    <dgm:cxn modelId="{85FAECFE-73FC-4DB6-8822-730DF4523CE0}" srcId="{05AB3CF3-891B-48FB-B993-88020870CF7E}" destId="{0D801EF8-AE9D-4419-A56B-37874F221D1A}" srcOrd="3" destOrd="0" parTransId="{F818B898-6F07-44F6-99B5-A542E52AD2FE}" sibTransId="{4930EF89-9D9A-4EE9-954D-B8475E3BCF6B}"/>
    <dgm:cxn modelId="{B4AA7376-5D92-4219-A96B-A79DC9577A2C}" srcId="{05AB3CF3-891B-48FB-B993-88020870CF7E}" destId="{A12AC672-1CDF-4624-B3AC-756847DEF898}" srcOrd="1" destOrd="0" parTransId="{F1E4726E-864A-4EB3-A3CC-378AF9BB2B35}" sibTransId="{3F3A0DE9-0F9A-42F4-A966-0FA514145B14}"/>
    <dgm:cxn modelId="{373D8D50-3856-4067-B996-AB7CADFA49D9}" type="presOf" srcId="{0D801EF8-AE9D-4419-A56B-37874F221D1A}" destId="{DD379BDD-8876-46DF-8929-1ED46DF9A932}" srcOrd="0" destOrd="0" presId="urn:microsoft.com/office/officeart/2005/8/layout/list1"/>
    <dgm:cxn modelId="{AF0D8DC9-36CB-4260-9563-49EC5EBAF77E}" type="presOf" srcId="{A12AC672-1CDF-4624-B3AC-756847DEF898}" destId="{97D031A9-0E02-45A2-8B92-E49E77E65513}" srcOrd="1" destOrd="0" presId="urn:microsoft.com/office/officeart/2005/8/layout/list1"/>
    <dgm:cxn modelId="{2DD0B840-ED45-47EB-9EFE-16F2B2603B25}" type="presOf" srcId="{A63D15CD-3A75-4E90-9A28-68ECDAF12F30}" destId="{26D91242-A6E0-4C3B-BD7E-51AE634C335C}" srcOrd="0" destOrd="0" presId="urn:microsoft.com/office/officeart/2005/8/layout/list1"/>
    <dgm:cxn modelId="{D9AAA70B-8C42-4617-AEF3-B3C73E2D95B5}" type="presOf" srcId="{A12AC672-1CDF-4624-B3AC-756847DEF898}" destId="{DB917B2F-31DA-42DE-B0CA-F0FF7FBBBF7C}" srcOrd="0" destOrd="0" presId="urn:microsoft.com/office/officeart/2005/8/layout/list1"/>
    <dgm:cxn modelId="{309B6373-1ACF-4883-B77F-ABAD55934632}" type="presParOf" srcId="{212F585B-EF3E-41CE-BAEC-182056631EBA}" destId="{6BCDC80B-B171-4D1F-95F0-0F850F88847D}" srcOrd="0" destOrd="0" presId="urn:microsoft.com/office/officeart/2005/8/layout/list1"/>
    <dgm:cxn modelId="{7E688B52-9BE1-48AD-B476-538E9CFD7AE1}" type="presParOf" srcId="{6BCDC80B-B171-4D1F-95F0-0F850F88847D}" destId="{26D91242-A6E0-4C3B-BD7E-51AE634C335C}" srcOrd="0" destOrd="0" presId="urn:microsoft.com/office/officeart/2005/8/layout/list1"/>
    <dgm:cxn modelId="{FE67612D-7C0E-459D-A5A2-C2EB11B95091}" type="presParOf" srcId="{6BCDC80B-B171-4D1F-95F0-0F850F88847D}" destId="{F34D2B6A-09BF-41F1-B764-503A803BF082}" srcOrd="1" destOrd="0" presId="urn:microsoft.com/office/officeart/2005/8/layout/list1"/>
    <dgm:cxn modelId="{98794BC0-EBDE-403D-BE02-92DE6B565DED}" type="presParOf" srcId="{212F585B-EF3E-41CE-BAEC-182056631EBA}" destId="{375E7D75-BD3D-45F3-8A3B-E61B4602411E}" srcOrd="1" destOrd="0" presId="urn:microsoft.com/office/officeart/2005/8/layout/list1"/>
    <dgm:cxn modelId="{6C5E8793-A0B7-4C75-AFD9-2354628071DF}" type="presParOf" srcId="{212F585B-EF3E-41CE-BAEC-182056631EBA}" destId="{842835BB-8415-4F8F-B749-F2A989A4CBAA}" srcOrd="2" destOrd="0" presId="urn:microsoft.com/office/officeart/2005/8/layout/list1"/>
    <dgm:cxn modelId="{C56E544C-E6F0-45A8-BE98-4077C89BE682}" type="presParOf" srcId="{212F585B-EF3E-41CE-BAEC-182056631EBA}" destId="{8069FC53-C6E6-4933-BB3E-DF662BD61E4F}" srcOrd="3" destOrd="0" presId="urn:microsoft.com/office/officeart/2005/8/layout/list1"/>
    <dgm:cxn modelId="{7215D43D-D6C1-4635-BC0C-21C6A5AE4FB6}" type="presParOf" srcId="{212F585B-EF3E-41CE-BAEC-182056631EBA}" destId="{F26F699C-3765-4D70-A1AF-93A4FE1B3C10}" srcOrd="4" destOrd="0" presId="urn:microsoft.com/office/officeart/2005/8/layout/list1"/>
    <dgm:cxn modelId="{82ED5617-F774-4419-86C3-6AB5FE0ABB81}" type="presParOf" srcId="{F26F699C-3765-4D70-A1AF-93A4FE1B3C10}" destId="{DB917B2F-31DA-42DE-B0CA-F0FF7FBBBF7C}" srcOrd="0" destOrd="0" presId="urn:microsoft.com/office/officeart/2005/8/layout/list1"/>
    <dgm:cxn modelId="{D4E3145D-BA6F-499C-A6BA-7562CCBB7F07}" type="presParOf" srcId="{F26F699C-3765-4D70-A1AF-93A4FE1B3C10}" destId="{97D031A9-0E02-45A2-8B92-E49E77E65513}" srcOrd="1" destOrd="0" presId="urn:microsoft.com/office/officeart/2005/8/layout/list1"/>
    <dgm:cxn modelId="{A449CB7D-353E-49C4-BECC-4AF77702514D}" type="presParOf" srcId="{212F585B-EF3E-41CE-BAEC-182056631EBA}" destId="{4200F4C4-9507-454A-9789-93C223B70770}" srcOrd="5" destOrd="0" presId="urn:microsoft.com/office/officeart/2005/8/layout/list1"/>
    <dgm:cxn modelId="{A91B009E-3893-444C-AD62-3EFF8C4B1FEC}" type="presParOf" srcId="{212F585B-EF3E-41CE-BAEC-182056631EBA}" destId="{86076CFB-3E34-4924-8872-4A903F0D4656}" srcOrd="6" destOrd="0" presId="urn:microsoft.com/office/officeart/2005/8/layout/list1"/>
    <dgm:cxn modelId="{2284E981-071A-40E0-818F-DF8799F84DD4}" type="presParOf" srcId="{212F585B-EF3E-41CE-BAEC-182056631EBA}" destId="{E0945D36-CF99-4E24-B960-29E7F3739F8C}" srcOrd="7" destOrd="0" presId="urn:microsoft.com/office/officeart/2005/8/layout/list1"/>
    <dgm:cxn modelId="{0AB994E8-C69A-44D3-A920-F9CFF9B85679}" type="presParOf" srcId="{212F585B-EF3E-41CE-BAEC-182056631EBA}" destId="{2BFF62AF-462E-4BB2-8B1A-31C11D8B1DC2}" srcOrd="8" destOrd="0" presId="urn:microsoft.com/office/officeart/2005/8/layout/list1"/>
    <dgm:cxn modelId="{7788C8F1-2048-4C93-9D38-7476816B1216}" type="presParOf" srcId="{2BFF62AF-462E-4BB2-8B1A-31C11D8B1DC2}" destId="{566C38CB-9B8E-4226-A90E-1855B91751C1}" srcOrd="0" destOrd="0" presId="urn:microsoft.com/office/officeart/2005/8/layout/list1"/>
    <dgm:cxn modelId="{CF1BFFB5-92D8-4EDB-BDDF-07F1FB0F5712}" type="presParOf" srcId="{2BFF62AF-462E-4BB2-8B1A-31C11D8B1DC2}" destId="{C144FD21-DC03-420F-9AB5-B427C8AEA258}" srcOrd="1" destOrd="0" presId="urn:microsoft.com/office/officeart/2005/8/layout/list1"/>
    <dgm:cxn modelId="{33E08461-E004-4A77-B68A-3956374CF635}" type="presParOf" srcId="{212F585B-EF3E-41CE-BAEC-182056631EBA}" destId="{12E07275-EA9B-46C3-A14B-8F62C7B13A0A}" srcOrd="9" destOrd="0" presId="urn:microsoft.com/office/officeart/2005/8/layout/list1"/>
    <dgm:cxn modelId="{407CCC8A-369F-4B99-A8F9-64C63A683005}" type="presParOf" srcId="{212F585B-EF3E-41CE-BAEC-182056631EBA}" destId="{81CCF59E-0CEE-4D0C-A236-7681121A5835}" srcOrd="10" destOrd="0" presId="urn:microsoft.com/office/officeart/2005/8/layout/list1"/>
    <dgm:cxn modelId="{50088527-D0EF-4E79-AF0C-1E3419A8A02B}" type="presParOf" srcId="{212F585B-EF3E-41CE-BAEC-182056631EBA}" destId="{B197BD07-6E75-485B-A5E6-7526655B202A}" srcOrd="11" destOrd="0" presId="urn:microsoft.com/office/officeart/2005/8/layout/list1"/>
    <dgm:cxn modelId="{402D5210-D53C-4157-96FD-F0E3FEF633BA}" type="presParOf" srcId="{212F585B-EF3E-41CE-BAEC-182056631EBA}" destId="{2DD2C338-B4B9-47EB-9E45-872C27E7C2B9}" srcOrd="12" destOrd="0" presId="urn:microsoft.com/office/officeart/2005/8/layout/list1"/>
    <dgm:cxn modelId="{F41418B3-3FEF-4DB5-9FE2-64A626214BD3}" type="presParOf" srcId="{2DD2C338-B4B9-47EB-9E45-872C27E7C2B9}" destId="{DD379BDD-8876-46DF-8929-1ED46DF9A932}" srcOrd="0" destOrd="0" presId="urn:microsoft.com/office/officeart/2005/8/layout/list1"/>
    <dgm:cxn modelId="{D0E15AD2-C0DA-4918-8BA2-1F10DDD294BC}" type="presParOf" srcId="{2DD2C338-B4B9-47EB-9E45-872C27E7C2B9}" destId="{11D0F3F1-1F91-49BF-B603-E8B3881F6C1A}" srcOrd="1" destOrd="0" presId="urn:microsoft.com/office/officeart/2005/8/layout/list1"/>
    <dgm:cxn modelId="{3E21E4CB-1254-43C3-BD1F-04A0F717F3C9}" type="presParOf" srcId="{212F585B-EF3E-41CE-BAEC-182056631EBA}" destId="{CF878CFA-95FE-4BAD-8AC2-87EDFBE9416F}" srcOrd="13" destOrd="0" presId="urn:microsoft.com/office/officeart/2005/8/layout/list1"/>
    <dgm:cxn modelId="{015C1516-F8CD-4250-AA99-6B2E04D231CB}" type="presParOf" srcId="{212F585B-EF3E-41CE-BAEC-182056631EBA}" destId="{6582A468-681D-4113-906B-AD7C1A07ACD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CB3D8E-BEF0-4E4B-936A-4742A813711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7F27BC-BA7E-4545-BEAF-21490D0EAFAB}">
      <dgm:prSet phldrT="[Текст]"/>
      <dgm:spPr/>
      <dgm:t>
        <a:bodyPr/>
        <a:lstStyle/>
        <a:p>
          <a:r>
            <a:rPr lang="uk-UA" b="1" dirty="0" smtClean="0"/>
            <a:t>В 1-4 класі: сформованість основних понять про народ, націю, суспільство, державу</a:t>
          </a:r>
          <a:endParaRPr lang="ru-RU" b="1" dirty="0"/>
        </a:p>
      </dgm:t>
    </dgm:pt>
    <dgm:pt modelId="{46C7EB91-8463-4515-8379-C06D09080D6D}" type="parTrans" cxnId="{5070181E-1067-4E6E-95B6-9E66CA83E269}">
      <dgm:prSet/>
      <dgm:spPr/>
      <dgm:t>
        <a:bodyPr/>
        <a:lstStyle/>
        <a:p>
          <a:endParaRPr lang="ru-RU"/>
        </a:p>
      </dgm:t>
    </dgm:pt>
    <dgm:pt modelId="{F24E248F-2E30-4315-8BDA-3A6E936EC3C7}" type="sibTrans" cxnId="{5070181E-1067-4E6E-95B6-9E66CA83E269}">
      <dgm:prSet/>
      <dgm:spPr/>
      <dgm:t>
        <a:bodyPr/>
        <a:lstStyle/>
        <a:p>
          <a:endParaRPr lang="ru-RU"/>
        </a:p>
      </dgm:t>
    </dgm:pt>
    <dgm:pt modelId="{8F689934-887E-4A01-9FBD-18C9B930E9CA}">
      <dgm:prSet phldrT="[Текст]"/>
      <dgm:spPr/>
      <dgm:t>
        <a:bodyPr/>
        <a:lstStyle/>
        <a:p>
          <a:r>
            <a:rPr lang="uk-UA" b="1" dirty="0" smtClean="0"/>
            <a:t>В 8-9 класах: сформованість потреби у збереженні та примноженні духовного й матеріального багатства українського народу</a:t>
          </a:r>
          <a:endParaRPr lang="ru-RU" b="1" dirty="0"/>
        </a:p>
      </dgm:t>
    </dgm:pt>
    <dgm:pt modelId="{9A5790EF-FA24-4A8C-8ABD-85C2853D088C}" type="parTrans" cxnId="{9B8D99DD-4FB1-45AC-971F-6ED63E2E9378}">
      <dgm:prSet/>
      <dgm:spPr/>
      <dgm:t>
        <a:bodyPr/>
        <a:lstStyle/>
        <a:p>
          <a:endParaRPr lang="ru-RU"/>
        </a:p>
      </dgm:t>
    </dgm:pt>
    <dgm:pt modelId="{8E2C7C5A-4483-4EC4-BA43-9C31DD7433AA}" type="sibTrans" cxnId="{9B8D99DD-4FB1-45AC-971F-6ED63E2E9378}">
      <dgm:prSet/>
      <dgm:spPr/>
      <dgm:t>
        <a:bodyPr/>
        <a:lstStyle/>
        <a:p>
          <a:endParaRPr lang="ru-RU"/>
        </a:p>
      </dgm:t>
    </dgm:pt>
    <dgm:pt modelId="{B4BF1396-F18C-460A-9FD3-75FF1DF20E62}">
      <dgm:prSet phldrT="[Текст]"/>
      <dgm:spPr/>
      <dgm:t>
        <a:bodyPr/>
        <a:lstStyle/>
        <a:p>
          <a:r>
            <a:rPr lang="uk-UA" b="1" dirty="0" smtClean="0"/>
            <a:t>В 10-11 класах: сформованість національної самосвідомості</a:t>
          </a:r>
          <a:endParaRPr lang="ru-RU" b="1" dirty="0"/>
        </a:p>
      </dgm:t>
    </dgm:pt>
    <dgm:pt modelId="{F93A93E8-63A3-4958-B305-F7BE14801443}" type="parTrans" cxnId="{407828AA-4629-4649-9D67-C025CD3FD7C7}">
      <dgm:prSet/>
      <dgm:spPr/>
      <dgm:t>
        <a:bodyPr/>
        <a:lstStyle/>
        <a:p>
          <a:endParaRPr lang="ru-RU"/>
        </a:p>
      </dgm:t>
    </dgm:pt>
    <dgm:pt modelId="{C5390097-5B8F-40BA-9D50-7875C2AACD4E}" type="sibTrans" cxnId="{407828AA-4629-4649-9D67-C025CD3FD7C7}">
      <dgm:prSet/>
      <dgm:spPr/>
      <dgm:t>
        <a:bodyPr/>
        <a:lstStyle/>
        <a:p>
          <a:endParaRPr lang="ru-RU"/>
        </a:p>
      </dgm:t>
    </dgm:pt>
    <dgm:pt modelId="{A5C0570A-BEC2-4442-9FCD-D434F2568814}">
      <dgm:prSet phldrT="[Текст]"/>
      <dgm:spPr/>
      <dgm:t>
        <a:bodyPr/>
        <a:lstStyle/>
        <a:p>
          <a:r>
            <a:rPr lang="uk-UA" b="1" dirty="0" smtClean="0"/>
            <a:t>В 5-7 класах: усвідомлення єдності власної долі з долею Батьківщини</a:t>
          </a:r>
          <a:endParaRPr lang="ru-RU" b="1" dirty="0"/>
        </a:p>
      </dgm:t>
    </dgm:pt>
    <dgm:pt modelId="{6DBE02D4-6053-41D8-A254-3454406121B0}" type="parTrans" cxnId="{DF8865B5-D643-484D-B88C-D82C46B07579}">
      <dgm:prSet/>
      <dgm:spPr/>
      <dgm:t>
        <a:bodyPr/>
        <a:lstStyle/>
        <a:p>
          <a:endParaRPr lang="ru-RU"/>
        </a:p>
      </dgm:t>
    </dgm:pt>
    <dgm:pt modelId="{0B900E7C-2DFD-4D19-9C79-C883745F1221}" type="sibTrans" cxnId="{DF8865B5-D643-484D-B88C-D82C46B07579}">
      <dgm:prSet/>
      <dgm:spPr/>
      <dgm:t>
        <a:bodyPr/>
        <a:lstStyle/>
        <a:p>
          <a:endParaRPr lang="ru-RU"/>
        </a:p>
      </dgm:t>
    </dgm:pt>
    <dgm:pt modelId="{1DD6EE48-707A-49F8-AB77-645BB9EA46AC}" type="pres">
      <dgm:prSet presAssocID="{8BCB3D8E-BEF0-4E4B-936A-4742A8137117}" presName="outerComposite" presStyleCnt="0">
        <dgm:presLayoutVars>
          <dgm:chMax val="5"/>
          <dgm:dir/>
          <dgm:resizeHandles val="exact"/>
        </dgm:presLayoutVars>
      </dgm:prSet>
      <dgm:spPr/>
    </dgm:pt>
    <dgm:pt modelId="{D1034DFD-C7FC-4A1D-BD3E-A3752C3E4EE0}" type="pres">
      <dgm:prSet presAssocID="{8BCB3D8E-BEF0-4E4B-936A-4742A8137117}" presName="dummyMaxCanvas" presStyleCnt="0">
        <dgm:presLayoutVars/>
      </dgm:prSet>
      <dgm:spPr/>
    </dgm:pt>
    <dgm:pt modelId="{2093E28E-783A-4970-9BF6-7C76DD5A4B56}" type="pres">
      <dgm:prSet presAssocID="{8BCB3D8E-BEF0-4E4B-936A-4742A813711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D8149-082E-433F-A197-9F11C7E9EA6A}" type="pres">
      <dgm:prSet presAssocID="{8BCB3D8E-BEF0-4E4B-936A-4742A813711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02C1F-DFCD-4111-B473-664B675E741E}" type="pres">
      <dgm:prSet presAssocID="{8BCB3D8E-BEF0-4E4B-936A-4742A813711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34039-30DA-4B0A-BB6E-6753436804D2}" type="pres">
      <dgm:prSet presAssocID="{8BCB3D8E-BEF0-4E4B-936A-4742A8137117}" presName="FourNodes_4" presStyleLbl="node1" presStyleIdx="3" presStyleCnt="4">
        <dgm:presLayoutVars>
          <dgm:bulletEnabled val="1"/>
        </dgm:presLayoutVars>
      </dgm:prSet>
      <dgm:spPr/>
    </dgm:pt>
    <dgm:pt modelId="{2BF8F4DA-322A-49A8-A79E-79833D631B0D}" type="pres">
      <dgm:prSet presAssocID="{8BCB3D8E-BEF0-4E4B-936A-4742A8137117}" presName="FourConn_1-2" presStyleLbl="fgAccFollowNode1" presStyleIdx="0" presStyleCnt="3">
        <dgm:presLayoutVars>
          <dgm:bulletEnabled val="1"/>
        </dgm:presLayoutVars>
      </dgm:prSet>
      <dgm:spPr/>
    </dgm:pt>
    <dgm:pt modelId="{0E94C551-B085-4F11-946A-6486424256D5}" type="pres">
      <dgm:prSet presAssocID="{8BCB3D8E-BEF0-4E4B-936A-4742A8137117}" presName="FourConn_2-3" presStyleLbl="fgAccFollowNode1" presStyleIdx="1" presStyleCnt="3">
        <dgm:presLayoutVars>
          <dgm:bulletEnabled val="1"/>
        </dgm:presLayoutVars>
      </dgm:prSet>
      <dgm:spPr/>
    </dgm:pt>
    <dgm:pt modelId="{ECDE40EA-2DB0-46FD-919C-8932FD276789}" type="pres">
      <dgm:prSet presAssocID="{8BCB3D8E-BEF0-4E4B-936A-4742A8137117}" presName="FourConn_3-4" presStyleLbl="fgAccFollowNode1" presStyleIdx="2" presStyleCnt="3">
        <dgm:presLayoutVars>
          <dgm:bulletEnabled val="1"/>
        </dgm:presLayoutVars>
      </dgm:prSet>
      <dgm:spPr/>
    </dgm:pt>
    <dgm:pt modelId="{7F4917B8-1C4A-4030-8AC8-1B28B0C65466}" type="pres">
      <dgm:prSet presAssocID="{8BCB3D8E-BEF0-4E4B-936A-4742A813711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9D38E-CC5B-446B-8E5D-899611455600}" type="pres">
      <dgm:prSet presAssocID="{8BCB3D8E-BEF0-4E4B-936A-4742A813711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4CD54-7B0A-4849-85E2-7BDA682B5450}" type="pres">
      <dgm:prSet presAssocID="{8BCB3D8E-BEF0-4E4B-936A-4742A813711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96FCD-DE3F-4BB0-8D80-D45F31337276}" type="pres">
      <dgm:prSet presAssocID="{8BCB3D8E-BEF0-4E4B-936A-4742A813711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6E302B1-036D-4591-B22A-8E2EDFBC8727}" type="presOf" srcId="{8F689934-887E-4A01-9FBD-18C9B930E9CA}" destId="{2A102C1F-DFCD-4111-B473-664B675E741E}" srcOrd="0" destOrd="0" presId="urn:microsoft.com/office/officeart/2005/8/layout/vProcess5"/>
    <dgm:cxn modelId="{ACA6019C-0F6C-489F-AE0D-039AB07B2D07}" type="presOf" srcId="{8F689934-887E-4A01-9FBD-18C9B930E9CA}" destId="{7154CD54-7B0A-4849-85E2-7BDA682B5450}" srcOrd="1" destOrd="0" presId="urn:microsoft.com/office/officeart/2005/8/layout/vProcess5"/>
    <dgm:cxn modelId="{F509DF3E-3C3F-4C7C-84C8-2125559B6A5C}" type="presOf" srcId="{0B900E7C-2DFD-4D19-9C79-C883745F1221}" destId="{0E94C551-B085-4F11-946A-6486424256D5}" srcOrd="0" destOrd="0" presId="urn:microsoft.com/office/officeart/2005/8/layout/vProcess5"/>
    <dgm:cxn modelId="{DF8865B5-D643-484D-B88C-D82C46B07579}" srcId="{8BCB3D8E-BEF0-4E4B-936A-4742A8137117}" destId="{A5C0570A-BEC2-4442-9FCD-D434F2568814}" srcOrd="1" destOrd="0" parTransId="{6DBE02D4-6053-41D8-A254-3454406121B0}" sibTransId="{0B900E7C-2DFD-4D19-9C79-C883745F1221}"/>
    <dgm:cxn modelId="{321D7C65-7D7A-4941-B6BA-5FDE9CE70149}" type="presOf" srcId="{5F7F27BC-BA7E-4545-BEAF-21490D0EAFAB}" destId="{2093E28E-783A-4970-9BF6-7C76DD5A4B56}" srcOrd="0" destOrd="0" presId="urn:microsoft.com/office/officeart/2005/8/layout/vProcess5"/>
    <dgm:cxn modelId="{54CBF402-9C55-47DF-BAD5-22EFB7DB62C5}" type="presOf" srcId="{F24E248F-2E30-4315-8BDA-3A6E936EC3C7}" destId="{2BF8F4DA-322A-49A8-A79E-79833D631B0D}" srcOrd="0" destOrd="0" presId="urn:microsoft.com/office/officeart/2005/8/layout/vProcess5"/>
    <dgm:cxn modelId="{C76B69C4-5658-41B9-AF33-D42C364FFBED}" type="presOf" srcId="{A5C0570A-BEC2-4442-9FCD-D434F2568814}" destId="{CD5D8149-082E-433F-A197-9F11C7E9EA6A}" srcOrd="0" destOrd="0" presId="urn:microsoft.com/office/officeart/2005/8/layout/vProcess5"/>
    <dgm:cxn modelId="{F23D70A5-B40C-4F9C-B679-BAFE0BC43D14}" type="presOf" srcId="{B4BF1396-F18C-460A-9FD3-75FF1DF20E62}" destId="{EF196FCD-DE3F-4BB0-8D80-D45F31337276}" srcOrd="1" destOrd="0" presId="urn:microsoft.com/office/officeart/2005/8/layout/vProcess5"/>
    <dgm:cxn modelId="{78C401D0-2762-4DF1-8E8F-0BDCCEE6BA37}" type="presOf" srcId="{5F7F27BC-BA7E-4545-BEAF-21490D0EAFAB}" destId="{7F4917B8-1C4A-4030-8AC8-1B28B0C65466}" srcOrd="1" destOrd="0" presId="urn:microsoft.com/office/officeart/2005/8/layout/vProcess5"/>
    <dgm:cxn modelId="{2B0F291B-7452-4984-8ED0-C93DACCBD2A8}" type="presOf" srcId="{8E2C7C5A-4483-4EC4-BA43-9C31DD7433AA}" destId="{ECDE40EA-2DB0-46FD-919C-8932FD276789}" srcOrd="0" destOrd="0" presId="urn:microsoft.com/office/officeart/2005/8/layout/vProcess5"/>
    <dgm:cxn modelId="{3E59EAC3-AE82-4817-9C56-7F5CCE3ADE9A}" type="presOf" srcId="{8BCB3D8E-BEF0-4E4B-936A-4742A8137117}" destId="{1DD6EE48-707A-49F8-AB77-645BB9EA46AC}" srcOrd="0" destOrd="0" presId="urn:microsoft.com/office/officeart/2005/8/layout/vProcess5"/>
    <dgm:cxn modelId="{5070181E-1067-4E6E-95B6-9E66CA83E269}" srcId="{8BCB3D8E-BEF0-4E4B-936A-4742A8137117}" destId="{5F7F27BC-BA7E-4545-BEAF-21490D0EAFAB}" srcOrd="0" destOrd="0" parTransId="{46C7EB91-8463-4515-8379-C06D09080D6D}" sibTransId="{F24E248F-2E30-4315-8BDA-3A6E936EC3C7}"/>
    <dgm:cxn modelId="{09D2F80C-C59A-450A-8A1E-1AC7BFFE6C9A}" type="presOf" srcId="{A5C0570A-BEC2-4442-9FCD-D434F2568814}" destId="{C159D38E-CC5B-446B-8E5D-899611455600}" srcOrd="1" destOrd="0" presId="urn:microsoft.com/office/officeart/2005/8/layout/vProcess5"/>
    <dgm:cxn modelId="{9B8D99DD-4FB1-45AC-971F-6ED63E2E9378}" srcId="{8BCB3D8E-BEF0-4E4B-936A-4742A8137117}" destId="{8F689934-887E-4A01-9FBD-18C9B930E9CA}" srcOrd="2" destOrd="0" parTransId="{9A5790EF-FA24-4A8C-8ABD-85C2853D088C}" sibTransId="{8E2C7C5A-4483-4EC4-BA43-9C31DD7433AA}"/>
    <dgm:cxn modelId="{13EEBD97-A517-4D2D-ADAC-25DBD3C5DAC4}" type="presOf" srcId="{B4BF1396-F18C-460A-9FD3-75FF1DF20E62}" destId="{B3E34039-30DA-4B0A-BB6E-6753436804D2}" srcOrd="0" destOrd="0" presId="urn:microsoft.com/office/officeart/2005/8/layout/vProcess5"/>
    <dgm:cxn modelId="{407828AA-4629-4649-9D67-C025CD3FD7C7}" srcId="{8BCB3D8E-BEF0-4E4B-936A-4742A8137117}" destId="{B4BF1396-F18C-460A-9FD3-75FF1DF20E62}" srcOrd="3" destOrd="0" parTransId="{F93A93E8-63A3-4958-B305-F7BE14801443}" sibTransId="{C5390097-5B8F-40BA-9D50-7875C2AACD4E}"/>
    <dgm:cxn modelId="{61EDB56B-CF33-4650-A643-D92A58018FC3}" type="presParOf" srcId="{1DD6EE48-707A-49F8-AB77-645BB9EA46AC}" destId="{D1034DFD-C7FC-4A1D-BD3E-A3752C3E4EE0}" srcOrd="0" destOrd="0" presId="urn:microsoft.com/office/officeart/2005/8/layout/vProcess5"/>
    <dgm:cxn modelId="{C3E5897E-823A-4732-862B-062967EEFBFA}" type="presParOf" srcId="{1DD6EE48-707A-49F8-AB77-645BB9EA46AC}" destId="{2093E28E-783A-4970-9BF6-7C76DD5A4B56}" srcOrd="1" destOrd="0" presId="urn:microsoft.com/office/officeart/2005/8/layout/vProcess5"/>
    <dgm:cxn modelId="{98D4278F-5DF9-400F-97A0-454A0B30462E}" type="presParOf" srcId="{1DD6EE48-707A-49F8-AB77-645BB9EA46AC}" destId="{CD5D8149-082E-433F-A197-9F11C7E9EA6A}" srcOrd="2" destOrd="0" presId="urn:microsoft.com/office/officeart/2005/8/layout/vProcess5"/>
    <dgm:cxn modelId="{6CED11DB-B57F-4F82-8589-7D8E9060D96E}" type="presParOf" srcId="{1DD6EE48-707A-49F8-AB77-645BB9EA46AC}" destId="{2A102C1F-DFCD-4111-B473-664B675E741E}" srcOrd="3" destOrd="0" presId="urn:microsoft.com/office/officeart/2005/8/layout/vProcess5"/>
    <dgm:cxn modelId="{D0118514-3C8D-405F-BC7A-9A8618E64934}" type="presParOf" srcId="{1DD6EE48-707A-49F8-AB77-645BB9EA46AC}" destId="{B3E34039-30DA-4B0A-BB6E-6753436804D2}" srcOrd="4" destOrd="0" presId="urn:microsoft.com/office/officeart/2005/8/layout/vProcess5"/>
    <dgm:cxn modelId="{14E27524-3F8C-4237-83D9-234512645D04}" type="presParOf" srcId="{1DD6EE48-707A-49F8-AB77-645BB9EA46AC}" destId="{2BF8F4DA-322A-49A8-A79E-79833D631B0D}" srcOrd="5" destOrd="0" presId="urn:microsoft.com/office/officeart/2005/8/layout/vProcess5"/>
    <dgm:cxn modelId="{CF4FE137-4345-4B4F-BCC3-E686DD550C7D}" type="presParOf" srcId="{1DD6EE48-707A-49F8-AB77-645BB9EA46AC}" destId="{0E94C551-B085-4F11-946A-6486424256D5}" srcOrd="6" destOrd="0" presId="urn:microsoft.com/office/officeart/2005/8/layout/vProcess5"/>
    <dgm:cxn modelId="{30D3AAA9-F218-4360-8030-C08EA574C69A}" type="presParOf" srcId="{1DD6EE48-707A-49F8-AB77-645BB9EA46AC}" destId="{ECDE40EA-2DB0-46FD-919C-8932FD276789}" srcOrd="7" destOrd="0" presId="urn:microsoft.com/office/officeart/2005/8/layout/vProcess5"/>
    <dgm:cxn modelId="{58CA378F-9EAE-474F-A458-716970A9315B}" type="presParOf" srcId="{1DD6EE48-707A-49F8-AB77-645BB9EA46AC}" destId="{7F4917B8-1C4A-4030-8AC8-1B28B0C65466}" srcOrd="8" destOrd="0" presId="urn:microsoft.com/office/officeart/2005/8/layout/vProcess5"/>
    <dgm:cxn modelId="{BABB9A76-1A00-4DB3-9707-1D3E8D15E4FE}" type="presParOf" srcId="{1DD6EE48-707A-49F8-AB77-645BB9EA46AC}" destId="{C159D38E-CC5B-446B-8E5D-899611455600}" srcOrd="9" destOrd="0" presId="urn:microsoft.com/office/officeart/2005/8/layout/vProcess5"/>
    <dgm:cxn modelId="{65EAA0B9-628A-45E9-A7CE-C87F45F12434}" type="presParOf" srcId="{1DD6EE48-707A-49F8-AB77-645BB9EA46AC}" destId="{7154CD54-7B0A-4849-85E2-7BDA682B5450}" srcOrd="10" destOrd="0" presId="urn:microsoft.com/office/officeart/2005/8/layout/vProcess5"/>
    <dgm:cxn modelId="{0F860958-B300-421B-8DFA-E9075A7A1571}" type="presParOf" srcId="{1DD6EE48-707A-49F8-AB77-645BB9EA46AC}" destId="{EF196FCD-DE3F-4BB0-8D80-D45F3133727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835BB-8415-4F8F-B749-F2A989A4CBAA}">
      <dsp:nvSpPr>
        <dsp:cNvPr id="0" name=""/>
        <dsp:cNvSpPr/>
      </dsp:nvSpPr>
      <dsp:spPr>
        <a:xfrm>
          <a:off x="0" y="504055"/>
          <a:ext cx="820891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D2B6A-09BF-41F1-B764-503A803BF082}">
      <dsp:nvSpPr>
        <dsp:cNvPr id="0" name=""/>
        <dsp:cNvSpPr/>
      </dsp:nvSpPr>
      <dsp:spPr>
        <a:xfrm>
          <a:off x="410445" y="98537"/>
          <a:ext cx="6168184" cy="79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Конституція України (1996 р.)</a:t>
          </a:r>
          <a:endParaRPr lang="ru-RU" sz="2400" kern="1200" dirty="0"/>
        </a:p>
      </dsp:txBody>
      <dsp:txXfrm>
        <a:off x="449090" y="137182"/>
        <a:ext cx="6090894" cy="714365"/>
      </dsp:txXfrm>
    </dsp:sp>
    <dsp:sp modelId="{86076CFB-3E34-4924-8872-4A903F0D4656}">
      <dsp:nvSpPr>
        <dsp:cNvPr id="0" name=""/>
        <dsp:cNvSpPr/>
      </dsp:nvSpPr>
      <dsp:spPr>
        <a:xfrm>
          <a:off x="0" y="1926412"/>
          <a:ext cx="820891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031A9-0E02-45A2-8B92-E49E77E65513}">
      <dsp:nvSpPr>
        <dsp:cNvPr id="0" name=""/>
        <dsp:cNvSpPr/>
      </dsp:nvSpPr>
      <dsp:spPr>
        <a:xfrm>
          <a:off x="410445" y="1270353"/>
          <a:ext cx="6168184" cy="10102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Державна національна програма «Освіта» (1996 р.)</a:t>
          </a:r>
          <a:endParaRPr lang="ru-RU" sz="2400" kern="1200" dirty="0"/>
        </a:p>
      </dsp:txBody>
      <dsp:txXfrm>
        <a:off x="459764" y="1319672"/>
        <a:ext cx="6069546" cy="911661"/>
      </dsp:txXfrm>
    </dsp:sp>
    <dsp:sp modelId="{81CCF59E-0CEE-4D0C-A236-7681121A5835}">
      <dsp:nvSpPr>
        <dsp:cNvPr id="0" name=""/>
        <dsp:cNvSpPr/>
      </dsp:nvSpPr>
      <dsp:spPr>
        <a:xfrm>
          <a:off x="0" y="3334052"/>
          <a:ext cx="820891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4FD21-DC03-420F-9AB5-B427C8AEA258}">
      <dsp:nvSpPr>
        <dsp:cNvPr id="0" name=""/>
        <dsp:cNvSpPr/>
      </dsp:nvSpPr>
      <dsp:spPr>
        <a:xfrm>
          <a:off x="410445" y="2660812"/>
          <a:ext cx="6321609" cy="1027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Програма «Основні орієнтири виховання учнів 1-11 класів…» </a:t>
          </a:r>
          <a:endParaRPr lang="ru-RU" sz="2400" kern="1200" dirty="0"/>
        </a:p>
      </dsp:txBody>
      <dsp:txXfrm>
        <a:off x="460602" y="2710969"/>
        <a:ext cx="6221295" cy="927166"/>
      </dsp:txXfrm>
    </dsp:sp>
    <dsp:sp modelId="{6582A468-681D-4113-906B-AD7C1A07ACDD}">
      <dsp:nvSpPr>
        <dsp:cNvPr id="0" name=""/>
        <dsp:cNvSpPr/>
      </dsp:nvSpPr>
      <dsp:spPr>
        <a:xfrm>
          <a:off x="0" y="4625254"/>
          <a:ext cx="820891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D0F3F1-1F91-49BF-B603-E8B3881F6C1A}">
      <dsp:nvSpPr>
        <dsp:cNvPr id="0" name=""/>
        <dsp:cNvSpPr/>
      </dsp:nvSpPr>
      <dsp:spPr>
        <a:xfrm>
          <a:off x="410445" y="4068452"/>
          <a:ext cx="6475091" cy="9110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Програма патріотичного виховання учнівської молоді в навчальних закладах України» (2013 р.)</a:t>
          </a:r>
          <a:endParaRPr lang="ru-RU" sz="2000" kern="1200" dirty="0"/>
        </a:p>
      </dsp:txBody>
      <dsp:txXfrm>
        <a:off x="454918" y="4112925"/>
        <a:ext cx="6386145" cy="822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3E28E-783A-4970-9BF6-7C76DD5A4B56}">
      <dsp:nvSpPr>
        <dsp:cNvPr id="0" name=""/>
        <dsp:cNvSpPr/>
      </dsp:nvSpPr>
      <dsp:spPr>
        <a:xfrm>
          <a:off x="0" y="0"/>
          <a:ext cx="6279097" cy="885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В 1-4 класі: сформованість основних понять про народ, націю, суспільство, державу</a:t>
          </a:r>
          <a:endParaRPr lang="ru-RU" sz="1700" b="1" kern="1200" dirty="0"/>
        </a:p>
      </dsp:txBody>
      <dsp:txXfrm>
        <a:off x="25923" y="25923"/>
        <a:ext cx="5249229" cy="833242"/>
      </dsp:txXfrm>
    </dsp:sp>
    <dsp:sp modelId="{CD5D8149-082E-433F-A197-9F11C7E9EA6A}">
      <dsp:nvSpPr>
        <dsp:cNvPr id="0" name=""/>
        <dsp:cNvSpPr/>
      </dsp:nvSpPr>
      <dsp:spPr>
        <a:xfrm>
          <a:off x="525874" y="1046013"/>
          <a:ext cx="6279097" cy="885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В 5-7 класах: усвідомлення єдності власної долі з долею Батьківщини</a:t>
          </a:r>
          <a:endParaRPr lang="ru-RU" sz="1700" b="1" kern="1200" dirty="0"/>
        </a:p>
      </dsp:txBody>
      <dsp:txXfrm>
        <a:off x="551797" y="1071936"/>
        <a:ext cx="5126069" cy="833242"/>
      </dsp:txXfrm>
    </dsp:sp>
    <dsp:sp modelId="{2A102C1F-DFCD-4111-B473-664B675E741E}">
      <dsp:nvSpPr>
        <dsp:cNvPr id="0" name=""/>
        <dsp:cNvSpPr/>
      </dsp:nvSpPr>
      <dsp:spPr>
        <a:xfrm>
          <a:off x="1043899" y="2092026"/>
          <a:ext cx="6279097" cy="885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В 8-9 класах: сформованість потреби у збереженні та примноженні духовного й матеріального багатства українського народу</a:t>
          </a:r>
          <a:endParaRPr lang="ru-RU" sz="1700" b="1" kern="1200" dirty="0"/>
        </a:p>
      </dsp:txBody>
      <dsp:txXfrm>
        <a:off x="1069822" y="2117949"/>
        <a:ext cx="5133918" cy="833242"/>
      </dsp:txXfrm>
    </dsp:sp>
    <dsp:sp modelId="{B3E34039-30DA-4B0A-BB6E-6753436804D2}">
      <dsp:nvSpPr>
        <dsp:cNvPr id="0" name=""/>
        <dsp:cNvSpPr/>
      </dsp:nvSpPr>
      <dsp:spPr>
        <a:xfrm>
          <a:off x="1569774" y="3138039"/>
          <a:ext cx="6279097" cy="885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В 10-11 класах: сформованість національної самосвідомості</a:t>
          </a:r>
          <a:endParaRPr lang="ru-RU" sz="1700" b="1" kern="1200" dirty="0"/>
        </a:p>
      </dsp:txBody>
      <dsp:txXfrm>
        <a:off x="1595697" y="3163962"/>
        <a:ext cx="5126069" cy="833242"/>
      </dsp:txXfrm>
    </dsp:sp>
    <dsp:sp modelId="{2BF8F4DA-322A-49A8-A79E-79833D631B0D}">
      <dsp:nvSpPr>
        <dsp:cNvPr id="0" name=""/>
        <dsp:cNvSpPr/>
      </dsp:nvSpPr>
      <dsp:spPr>
        <a:xfrm>
          <a:off x="5703790" y="677897"/>
          <a:ext cx="575307" cy="57530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5833234" y="677897"/>
        <a:ext cx="316419" cy="432919"/>
      </dsp:txXfrm>
    </dsp:sp>
    <dsp:sp modelId="{0E94C551-B085-4F11-946A-6486424256D5}">
      <dsp:nvSpPr>
        <dsp:cNvPr id="0" name=""/>
        <dsp:cNvSpPr/>
      </dsp:nvSpPr>
      <dsp:spPr>
        <a:xfrm>
          <a:off x="6229664" y="1723910"/>
          <a:ext cx="575307" cy="57530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359108" y="1723910"/>
        <a:ext cx="316419" cy="432919"/>
      </dsp:txXfrm>
    </dsp:sp>
    <dsp:sp modelId="{ECDE40EA-2DB0-46FD-919C-8932FD276789}">
      <dsp:nvSpPr>
        <dsp:cNvPr id="0" name=""/>
        <dsp:cNvSpPr/>
      </dsp:nvSpPr>
      <dsp:spPr>
        <a:xfrm>
          <a:off x="6747690" y="2769923"/>
          <a:ext cx="575307" cy="57530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877134" y="2769923"/>
        <a:ext cx="316419" cy="432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397064">
            <a:off x="2098969" y="3406844"/>
            <a:ext cx="4181934" cy="172518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Підготувала: вчитель історії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Блінова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Н.О.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1400781">
            <a:off x="1798735" y="1512998"/>
            <a:ext cx="5987484" cy="1383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dirty="0" smtClean="0">
                <a:solidFill>
                  <a:srgbClr val="C00000"/>
                </a:solidFill>
                <a:ea typeface="+mj-ea"/>
                <a:cs typeface="+mj-cs"/>
              </a:rPr>
              <a:t>«Нормативно-правове забезпечення організації національного виховання»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600" dirty="0" smtClean="0"/>
              <a:t>В умовах постійних соціальних змін в Україні втрачається  розуміння поняття «нація», «національний». Школа та вчителі повинні навчити дітей розуміти, що таке патріотизм і чому так важливо бути патріотом своєї країни.</a:t>
            </a:r>
            <a:endParaRPr lang="ru-RU" sz="3600" dirty="0"/>
          </a:p>
        </p:txBody>
      </p:sp>
      <p:pic>
        <p:nvPicPr>
          <p:cNvPr id="2050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86262"/>
            <a:ext cx="2619375" cy="1743075"/>
          </a:xfrm>
          <a:prstGeom prst="rect">
            <a:avLst/>
          </a:prstGeom>
          <a:noFill/>
          <a:ln w="88900" cmpd="tri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83885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2656"/>
            <a:ext cx="828092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764704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600" dirty="0" smtClean="0">
                <a:solidFill>
                  <a:schemeClr val="bg1">
                    <a:lumMod val="95000"/>
                  </a:schemeClr>
                </a:solidFill>
              </a:rPr>
              <a:t>Патріотизм виявляється в любові до Батьківщини, свого народу, турботі про його благо, сприянні становленню й утвердженню України як суверенної, правової, демократичної, соціальної держави,  повазі до українських звичаїв та обрядів, усвідомленні спільності власної долі з долею Батьківщини.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Нормативні документи з національного виховання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40695342"/>
              </p:ext>
            </p:extLst>
          </p:nvPr>
        </p:nvGraphicFramePr>
        <p:xfrm>
          <a:off x="395536" y="1268760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82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Конституція України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Ст.10 «Державною мовою в Україні є українська мова»</a:t>
            </a:r>
          </a:p>
          <a:p>
            <a:pPr algn="just"/>
            <a:r>
              <a:rPr lang="uk-UA" sz="2400" dirty="0" smtClean="0"/>
              <a:t>Ст.11 «Держава сприяє консолідації та розвиткові української нації, її історичної свідомості, традиції і культурі…»</a:t>
            </a:r>
          </a:p>
          <a:p>
            <a:pPr algn="just"/>
            <a:r>
              <a:rPr lang="uk-UA" sz="2400" dirty="0" smtClean="0"/>
              <a:t>Ст.12 «Україна дбає  про задоволення національно-культурних і мовних потреб українців, які проживають за межами держави»</a:t>
            </a:r>
          </a:p>
          <a:p>
            <a:pPr algn="just"/>
            <a:r>
              <a:rPr lang="uk-UA" sz="2400" dirty="0" smtClean="0"/>
              <a:t>Ст.66 </a:t>
            </a:r>
            <a:r>
              <a:rPr lang="uk-UA" sz="2400" dirty="0" smtClean="0"/>
              <a:t>«Кожен </a:t>
            </a:r>
            <a:r>
              <a:rPr lang="uk-UA" sz="2400" dirty="0" smtClean="0"/>
              <a:t>зобов'язаний не заподіювати шкоду культурній спадщині».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061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Державна національна програма «Освіта» (Україна ХХІ століття)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00808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«Головна мета національного виховання – набуття молодим поколінням соціального досвіду, успадкування духовних надбань українців, досягнення високої культури міжнаціональних взаємин, формування у молоді особистісних рис громадян Української держави, розвиненої духовності, моральної та правової культури»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16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Програма «Основні орієнтири виховання учнів 1-11 класів загальноосвітніх навчальних закладів України»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1909470"/>
              </p:ext>
            </p:extLst>
          </p:nvPr>
        </p:nvGraphicFramePr>
        <p:xfrm>
          <a:off x="827584" y="2162473"/>
          <a:ext cx="7848872" cy="4023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1760" y="1691349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Виховні досягнення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8298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45624" cy="1143000"/>
          </a:xfrm>
        </p:spPr>
        <p:txBody>
          <a:bodyPr>
            <a:noAutofit/>
          </a:bodyPr>
          <a:lstStyle/>
          <a:p>
            <a:pPr lvl="0"/>
            <a:r>
              <a:rPr lang="uk-UA" sz="2800" dirty="0">
                <a:solidFill>
                  <a:srgbClr val="FF0000"/>
                </a:solidFill>
              </a:rPr>
              <a:t>Програма патріотичного виховання учнівської молоді в навчальних закладах України» (2013 р.)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/>
              <a:t>Завдання Програми: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/>
              <a:t>Виховання почуття гордості за Українську державу;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/>
              <a:t>Формування високих моральних цінностей, патріотизму, етнічної та національної самосвідомості, визнання духовної єдності населення всіх регіонів України;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/>
              <a:t>Виховання дисциплінованості, сумлінності та чесності, поваги до Законів України, державної символіки;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/>
              <a:t>Формування у молоді відданості та вірності українському народові, готовності до захисту України, забезпечення її суверенітету, територіальної цілісності;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/>
              <a:t>Формування здорового способу життя;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/>
              <a:t>Підтримка та пропагування сімейних цінностей.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779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yVssLv21dL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51"/>
            <a:ext cx="9144000" cy="683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229600" cy="1143000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latin typeface="Monotype Corsiva" panose="03010101010201010101" pitchFamily="66" charset="0"/>
              </a:rPr>
              <a:t>Дякую за увагу!</a:t>
            </a:r>
            <a:endParaRPr lang="ru-RU" sz="72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407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Нормативні документи з національного виховання</vt:lpstr>
      <vt:lpstr>Конституція України</vt:lpstr>
      <vt:lpstr>Державна національна програма «Освіта» (Україна ХХІ століття)</vt:lpstr>
      <vt:lpstr>Програма «Основні орієнтири виховання учнів 1-11 класів загальноосвітніх навчальних закладів України»</vt:lpstr>
      <vt:lpstr>Програма патріотичного виховання учнівської молоді в навчальних закладах України» (2013 р.) </vt:lpstr>
      <vt:lpstr>Дякую за увагу!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1</cp:lastModifiedBy>
  <cp:revision>24</cp:revision>
  <cp:lastPrinted>2014-02-25T17:32:41Z</cp:lastPrinted>
  <dcterms:created xsi:type="dcterms:W3CDTF">2013-07-29T17:42:42Z</dcterms:created>
  <dcterms:modified xsi:type="dcterms:W3CDTF">2014-02-25T17:48:20Z</dcterms:modified>
</cp:coreProperties>
</file>