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35" autoAdjust="0"/>
    <p:restoredTop sz="90929"/>
  </p:normalViewPr>
  <p:slideViewPr>
    <p:cSldViewPr>
      <p:cViewPr varScale="1">
        <p:scale>
          <a:sx n="77" d="100"/>
          <a:sy n="77" d="100"/>
        </p:scale>
        <p:origin x="-60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191000"/>
            <a:ext cx="7772400" cy="1143000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181600"/>
            <a:ext cx="6400800" cy="1295400"/>
          </a:xfrm>
        </p:spPr>
        <p:txBody>
          <a:bodyPr/>
          <a:lstStyle>
            <a:lvl1pPr marL="0" indent="0" algn="r">
              <a:buFontTx/>
              <a:buNone/>
              <a:defRPr sz="4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70187D-6E9E-4158-854A-A4A366869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DD5E-52EB-4D6B-A40D-A90EDCE9F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736B-7B23-4ECA-92C8-483F44C16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4214D-E45B-4061-988F-F2FA9F969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FBC6-970C-4DF0-842F-F215306BA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46A8A-97F7-4441-B0B7-09E02C259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A91A-1275-49FC-9D43-E67E7FB99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B5A-0B45-4948-98B3-14F90DCC3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F896-C2E2-4D0D-A56F-F8596A96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3C05-8D97-47CC-BFAE-ACE9873C7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4368-6DB1-4428-B86A-4B1CAA8FC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5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93AC29-E4E0-4C71-AE22-C558E9EAB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7.gif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0"/>
            <a:ext cx="84352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Розумники та розумниці»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урок-гра для учнів 8 класів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365104"/>
            <a:ext cx="8075240" cy="12954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Тема: «Козацькому роду нема переводу»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014252" cy="2271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628800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5. Назвіть причини Національно-визвольної війни під супроводом Б.Хмельницького.</a:t>
            </a:r>
            <a:endParaRPr lang="ru-RU" sz="48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6021288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6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55679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6. Мазепа – зрадник чи герой? Аргументуйте відповідь.</a:t>
            </a:r>
            <a:endParaRPr lang="ru-RU" sz="54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366216" y="6165304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6021288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8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7. Назвіть наслідки Переяславського договору 1654 р. для України та Московської держави.</a:t>
            </a:r>
            <a:endParaRPr lang="ru-RU" sz="48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391157" y="6093296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6010762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8. Охарактеризуйте українську державу за Конституцією Пилипа Орлика.</a:t>
            </a:r>
            <a:endParaRPr lang="ru-RU" sz="54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319149" y="6055916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251520" y="6021288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5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72816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9. Які причини знищення козацтва Катериною ІІ?</a:t>
            </a:r>
            <a:endParaRPr lang="ru-RU" sz="54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6021288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276872"/>
            <a:ext cx="8435280" cy="1143000"/>
          </a:xfrm>
        </p:spPr>
        <p:txBody>
          <a:bodyPr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Вітаємо переможця!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2088232" cy="1658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280377" cy="19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26064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Перший відбірковий тур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067" y="1403648"/>
            <a:ext cx="731854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Єзуїти  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Кючук-Кайнарджійський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договір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Підпомічники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Сагайдачний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Ставропігія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281893" cy="181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Другий відбірковий тур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32263"/>
            <a:ext cx="3581626" cy="5112568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Магдебурзьке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право </a:t>
            </a:r>
            <a:r>
              <a:rPr lang="uk-UA" dirty="0" smtClean="0"/>
              <a:t>–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Унія </a:t>
            </a:r>
            <a:r>
              <a:rPr lang="uk-UA" dirty="0" smtClean="0"/>
              <a:t>–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Козак</a:t>
            </a:r>
            <a:r>
              <a:rPr lang="uk-UA" dirty="0" smtClean="0"/>
              <a:t> –</a:t>
            </a:r>
            <a:r>
              <a:rPr lang="uk-UA" sz="2400" dirty="0" smtClean="0"/>
              <a:t>.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Булава</a:t>
            </a:r>
            <a:r>
              <a:rPr lang="uk-UA" dirty="0" smtClean="0"/>
              <a:t> –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Руїна</a:t>
            </a:r>
            <a:r>
              <a:rPr lang="uk-UA" dirty="0" smtClean="0"/>
              <a:t> –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141868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196752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середньовічне міське право, за яким міста звільнялися від влади великих землевласників і створювали органи місцевого самоуправління.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4147" y="2924944"/>
            <a:ext cx="365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союз</a:t>
            </a:r>
            <a:r>
              <a:rPr lang="uk-UA" dirty="0"/>
              <a:t>, об'єднання держав.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4147" y="3573015"/>
            <a:ext cx="348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вільна </a:t>
            </a:r>
            <a:r>
              <a:rPr lang="uk-UA" dirty="0"/>
              <a:t>озброєна людина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5" y="4060763"/>
            <a:ext cx="4447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один </a:t>
            </a:r>
            <a:r>
              <a:rPr lang="uk-UA" dirty="0"/>
              <a:t>з клейнодів, символ </a:t>
            </a:r>
            <a:r>
              <a:rPr lang="uk-UA" dirty="0" smtClean="0"/>
              <a:t> найвищої </a:t>
            </a:r>
            <a:r>
              <a:rPr lang="uk-UA" dirty="0"/>
              <a:t>влади гетьмана.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4" y="5013176"/>
            <a:ext cx="4499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період </a:t>
            </a:r>
            <a:r>
              <a:rPr lang="uk-UA" dirty="0" err="1"/>
              <a:t>др.пол</a:t>
            </a:r>
            <a:r>
              <a:rPr lang="uk-UA" dirty="0"/>
              <a:t>. Х</a:t>
            </a:r>
            <a:r>
              <a:rPr lang="en-US" dirty="0"/>
              <a:t>V</a:t>
            </a:r>
            <a:r>
              <a:rPr lang="uk-UA" dirty="0"/>
              <a:t>ІІ ст., </a:t>
            </a:r>
            <a:r>
              <a:rPr lang="uk-UA" dirty="0" smtClean="0"/>
              <a:t>  відзначений </a:t>
            </a:r>
            <a:r>
              <a:rPr lang="uk-UA" dirty="0"/>
              <a:t>як час глибокої кризи Української держави, фактично громадянської війни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75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75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75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  <p:bldP spid="7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Третій відбірковий тур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99016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dirty="0" smtClean="0">
                <a:solidFill>
                  <a:schemeClr val="accent6"/>
                </a:solidFill>
              </a:rPr>
              <a:t>Зборівський </a:t>
            </a:r>
            <a:r>
              <a:rPr lang="uk-UA" sz="2800" dirty="0">
                <a:solidFill>
                  <a:schemeClr val="accent6"/>
                </a:solidFill>
              </a:rPr>
              <a:t>мирний договір – </a:t>
            </a:r>
            <a:endParaRPr lang="uk-UA" sz="2800" dirty="0" smtClean="0">
              <a:solidFill>
                <a:schemeClr val="accent6"/>
              </a:solidFill>
            </a:endParaRPr>
          </a:p>
          <a:p>
            <a:pPr lvl="0"/>
            <a:endParaRPr lang="uk-UA" sz="2800" dirty="0" smtClean="0">
              <a:solidFill>
                <a:schemeClr val="accent6"/>
              </a:solidFill>
            </a:endParaRPr>
          </a:p>
          <a:p>
            <a:pPr lvl="0"/>
            <a:r>
              <a:rPr lang="uk-UA" sz="2800" dirty="0" smtClean="0">
                <a:solidFill>
                  <a:schemeClr val="accent6"/>
                </a:solidFill>
              </a:rPr>
              <a:t>Конституція </a:t>
            </a:r>
            <a:r>
              <a:rPr lang="uk-UA" sz="2800" dirty="0">
                <a:solidFill>
                  <a:schemeClr val="accent6"/>
                </a:solidFill>
              </a:rPr>
              <a:t>Пилипа Орлика </a:t>
            </a:r>
            <a:r>
              <a:rPr lang="uk-UA" sz="2800" dirty="0" smtClean="0">
                <a:solidFill>
                  <a:schemeClr val="accent6"/>
                </a:solidFill>
              </a:rPr>
              <a:t>–</a:t>
            </a:r>
          </a:p>
          <a:p>
            <a:pPr lvl="0"/>
            <a:endParaRPr lang="uk-UA" sz="2800" dirty="0" smtClean="0">
              <a:solidFill>
                <a:schemeClr val="accent6"/>
              </a:solidFill>
            </a:endParaRPr>
          </a:p>
          <a:p>
            <a:pPr lvl="0"/>
            <a:r>
              <a:rPr lang="uk-UA" sz="2800" dirty="0" smtClean="0">
                <a:solidFill>
                  <a:schemeClr val="accent6"/>
                </a:solidFill>
              </a:rPr>
              <a:t>Вічний </a:t>
            </a:r>
            <a:r>
              <a:rPr lang="uk-UA" sz="2800" dirty="0">
                <a:solidFill>
                  <a:schemeClr val="accent6"/>
                </a:solidFill>
              </a:rPr>
              <a:t>мир – </a:t>
            </a:r>
            <a:endParaRPr lang="ru-RU" sz="2800" dirty="0">
              <a:solidFill>
                <a:schemeClr val="accent6"/>
              </a:solidFill>
            </a:endParaRPr>
          </a:p>
          <a:p>
            <a:pPr lvl="0"/>
            <a:endParaRPr lang="uk-UA" sz="2800" dirty="0" smtClean="0">
              <a:solidFill>
                <a:schemeClr val="accent6"/>
              </a:solidFill>
            </a:endParaRPr>
          </a:p>
          <a:p>
            <a:pPr lvl="0"/>
            <a:r>
              <a:rPr lang="uk-UA" sz="2800" dirty="0" smtClean="0">
                <a:solidFill>
                  <a:schemeClr val="accent6"/>
                </a:solidFill>
              </a:rPr>
              <a:t>Зруйнування </a:t>
            </a:r>
            <a:r>
              <a:rPr lang="uk-UA" sz="2800" dirty="0">
                <a:solidFill>
                  <a:schemeClr val="accent6"/>
                </a:solidFill>
              </a:rPr>
              <a:t>Запорозької січі – </a:t>
            </a:r>
            <a:endParaRPr lang="ru-RU" sz="2800" dirty="0">
              <a:solidFill>
                <a:schemeClr val="accent6"/>
              </a:solidFill>
            </a:endParaRPr>
          </a:p>
          <a:p>
            <a:pPr lvl="0"/>
            <a:endParaRPr lang="uk-UA" sz="2800" dirty="0" smtClean="0">
              <a:solidFill>
                <a:schemeClr val="accent6"/>
              </a:solidFill>
            </a:endParaRPr>
          </a:p>
          <a:p>
            <a:pPr lvl="0"/>
            <a:r>
              <a:rPr lang="uk-UA" sz="2800" dirty="0" smtClean="0">
                <a:solidFill>
                  <a:schemeClr val="accent6"/>
                </a:solidFill>
              </a:rPr>
              <a:t>Березневі </a:t>
            </a:r>
            <a:r>
              <a:rPr lang="uk-UA" sz="2800" dirty="0">
                <a:solidFill>
                  <a:schemeClr val="accent6"/>
                </a:solidFill>
              </a:rPr>
              <a:t>статті – </a:t>
            </a:r>
            <a:endParaRPr lang="ru-RU" sz="2800" dirty="0">
              <a:solidFill>
                <a:schemeClr val="accent6"/>
              </a:solidFill>
            </a:endParaRPr>
          </a:p>
          <a:p>
            <a:r>
              <a:rPr lang="uk-UA" sz="2800" dirty="0">
                <a:solidFill>
                  <a:schemeClr val="accent6"/>
                </a:solidFill>
              </a:rPr>
              <a:t> 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3943" y="1899016"/>
            <a:ext cx="2448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/>
                </a:solidFill>
              </a:rPr>
              <a:t>1649 р</a:t>
            </a:r>
          </a:p>
          <a:p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 smtClean="0">
                <a:solidFill>
                  <a:schemeClr val="accent6"/>
                </a:solidFill>
              </a:rPr>
              <a:t>1710 р.</a:t>
            </a:r>
          </a:p>
          <a:p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 smtClean="0">
                <a:solidFill>
                  <a:schemeClr val="accent6"/>
                </a:solidFill>
              </a:rPr>
              <a:t>1686 р.</a:t>
            </a:r>
          </a:p>
          <a:p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 smtClean="0">
                <a:solidFill>
                  <a:schemeClr val="accent6"/>
                </a:solidFill>
              </a:rPr>
              <a:t>1775 р.</a:t>
            </a:r>
          </a:p>
          <a:p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 smtClean="0">
                <a:solidFill>
                  <a:schemeClr val="accent6"/>
                </a:solidFill>
              </a:rPr>
              <a:t>1654 р.</a:t>
            </a: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Питання для фіналістів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141868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56587"/>
              </p:ext>
            </p:extLst>
          </p:nvPr>
        </p:nvGraphicFramePr>
        <p:xfrm>
          <a:off x="2699792" y="1880349"/>
          <a:ext cx="4176465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8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316416" y="6309320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9512" y="4585176"/>
            <a:ext cx="1587419" cy="19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812" y="1772816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1. </a:t>
            </a:r>
            <a:r>
              <a:rPr lang="ru-RU" sz="6600" dirty="0" err="1" smtClean="0"/>
              <a:t>Чому</a:t>
            </a:r>
            <a:r>
              <a:rPr lang="ru-RU" sz="6600" dirty="0" smtClean="0"/>
              <a:t> </a:t>
            </a:r>
            <a:r>
              <a:rPr lang="ru-RU" sz="6600" dirty="0" err="1" smtClean="0"/>
              <a:t>магнати</a:t>
            </a:r>
            <a:r>
              <a:rPr lang="ru-RU" sz="6600" dirty="0" smtClean="0"/>
              <a:t> та шляхта </a:t>
            </a:r>
            <a:r>
              <a:rPr lang="ru-RU" sz="6600" dirty="0" err="1" smtClean="0"/>
              <a:t>підтримали</a:t>
            </a:r>
            <a:r>
              <a:rPr lang="ru-RU" sz="6600" dirty="0" smtClean="0"/>
              <a:t> </a:t>
            </a:r>
            <a:r>
              <a:rPr lang="ru-RU" sz="6600" dirty="0" err="1" smtClean="0"/>
              <a:t>Люблинську</a:t>
            </a:r>
            <a:r>
              <a:rPr lang="ru-RU" sz="6600" dirty="0" smtClean="0"/>
              <a:t> </a:t>
            </a:r>
            <a:r>
              <a:rPr lang="ru-RU" sz="6600" dirty="0" err="1" smtClean="0"/>
              <a:t>унію</a:t>
            </a:r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43299" y="6210458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251520" y="6102226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4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916832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2. Назвіть передумови Берестейської унії</a:t>
            </a:r>
            <a:endParaRPr lang="ru-RU" sz="6000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251520" y="6010762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484784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3. Назвіть основні  заняття козаків.</a:t>
            </a:r>
            <a:endParaRPr lang="ru-RU" sz="66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5998687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0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4. Які причини козацьких повстань в 20-30-ті рр. Х</a:t>
            </a:r>
            <a:r>
              <a:rPr lang="en-US" sz="5400" dirty="0" smtClean="0"/>
              <a:t>V</a:t>
            </a:r>
            <a:r>
              <a:rPr lang="uk-UA" sz="5400" dirty="0" smtClean="0"/>
              <a:t>ІІ ст.?</a:t>
            </a:r>
            <a:endParaRPr lang="ru-RU" sz="5400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432048" cy="432048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179512" y="5988177"/>
            <a:ext cx="504056" cy="432048"/>
          </a:xfrm>
          <a:prstGeom prst="actionButtonE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6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_abstrac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winter_abstract</Template>
  <TotalTime>133</TotalTime>
  <Words>237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winter_abstract</vt:lpstr>
      <vt:lpstr>«Розумники та розумниці» урок-гра для учнів 8 класів</vt:lpstr>
      <vt:lpstr>Презентация PowerPoint</vt:lpstr>
      <vt:lpstr>Другий відбірковий тур </vt:lpstr>
      <vt:lpstr>Презентация PowerPoint</vt:lpstr>
      <vt:lpstr>Питання для фіналістів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Вітаємо переможця!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«Розумники та розумниці» урок-гра для учнів 8 класів</dc:title>
  <dc:creator>Архангел</dc:creator>
  <cp:lastModifiedBy>Архангел</cp:lastModifiedBy>
  <cp:revision>12</cp:revision>
  <dcterms:created xsi:type="dcterms:W3CDTF">2011-10-25T08:00:38Z</dcterms:created>
  <dcterms:modified xsi:type="dcterms:W3CDTF">2012-01-14T16:47:54Z</dcterms:modified>
</cp:coreProperties>
</file>