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13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67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622E-61E1-405F-B1D3-9CF13029C38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FDB5-714D-4C65-899E-D2C7F4F56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7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BFDB5-714D-4C65-899E-D2C7F4F56F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4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F491-0B3C-490F-99B9-DDEC4325F92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A582-4FA6-43F6-A943-249D188963D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4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13F0-AC79-415B-80F5-B63F115EDBCD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B48E-73B1-4EEA-92AB-A3CE57EE732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B48E-73B1-4EEA-92AB-A3CE57EE732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F491-0B3C-490F-99B9-DDEC4325F923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3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C74C-4150-43AB-A801-2F045130F0C4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3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7B37-C40F-4B07-B186-8C5906175D9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B48E-73B1-4EEA-92AB-A3CE57EE732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6833-2594-40FC-98EE-F1211580565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0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A913-3C1D-41F2-B585-1866615C70C1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C74C-4150-43AB-A801-2F045130F0C4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9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CEAE-A470-453D-8386-001906553509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98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EDCC-4171-4063-9170-CF2F76EACA5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4AF0-EF17-49F3-8AF2-1D453523595D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9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A582-4FA6-43F6-A943-249D188963D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8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13F0-AC79-415B-80F5-B63F115EDBCD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5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7B37-C40F-4B07-B186-8C5906175D9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>
              <a:defRPr sz="2800" b="1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B48E-73B1-4EEA-92AB-A3CE57EE732F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6833-2594-40FC-98EE-F1211580565B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A913-3C1D-41F2-B585-1866615C70C1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CEAE-A470-453D-8386-001906553509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2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EDCC-4171-4063-9170-CF2F76EACA5C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8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4AF0-EF17-49F3-8AF2-1D453523595D}" type="slidenum">
              <a:rPr lang="ru-RU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C43D8-FEE4-49BE-81A6-3AF6E52AC8B8}" type="slidenum">
              <a:rPr 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C43D8-FEE4-49BE-81A6-3AF6E52AC8B8}" type="slidenum">
              <a:rPr lang="ru-RU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52600" y="1792288"/>
            <a:ext cx="6400800" cy="246538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b="1" dirty="0" smtClean="0"/>
              <a:t>Тематичне оцінювання</a:t>
            </a:r>
            <a:br>
              <a:rPr lang="uk-UA" b="1" dirty="0" smtClean="0"/>
            </a:br>
            <a:r>
              <a:rPr lang="uk-UA" b="1" dirty="0" smtClean="0"/>
              <a:t>Урок-гра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10698" y="149411"/>
            <a:ext cx="21285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C28C73">
                        <a:shade val="20000"/>
                        <a:satMod val="200000"/>
                      </a:srgbClr>
                    </a:gs>
                    <a:gs pos="78000">
                      <a:srgbClr val="C28C7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28C7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Міфологія</a:t>
            </a:r>
            <a:endParaRPr lang="ru-RU" sz="3200" b="1" dirty="0">
              <a:ln w="1905"/>
              <a:gradFill>
                <a:gsLst>
                  <a:gs pos="0">
                    <a:srgbClr val="C28C73">
                      <a:shade val="20000"/>
                      <a:satMod val="200000"/>
                    </a:srgbClr>
                  </a:gs>
                  <a:gs pos="78000">
                    <a:srgbClr val="C28C73">
                      <a:tint val="90000"/>
                      <a:shade val="89000"/>
                      <a:satMod val="220000"/>
                    </a:srgbClr>
                  </a:gs>
                  <a:gs pos="100000">
                    <a:srgbClr val="C28C73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9190" y="149411"/>
            <a:ext cx="134844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rgbClr val="C28C73">
                        <a:shade val="20000"/>
                        <a:satMod val="200000"/>
                      </a:srgbClr>
                    </a:gs>
                    <a:gs pos="78000">
                      <a:srgbClr val="C28C7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28C7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C28C73">
                        <a:shade val="20000"/>
                        <a:satMod val="200000"/>
                      </a:srgbClr>
                    </a:gs>
                    <a:gs pos="78000">
                      <a:srgbClr val="C28C7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28C7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rgbClr val="C28C73">
                        <a:shade val="20000"/>
                        <a:satMod val="200000"/>
                      </a:srgbClr>
                    </a:gs>
                    <a:gs pos="78000">
                      <a:srgbClr val="C28C73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28C73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endParaRPr lang="ru-RU" sz="3200" b="1" dirty="0">
              <a:ln w="1905"/>
              <a:gradFill>
                <a:gsLst>
                  <a:gs pos="0">
                    <a:srgbClr val="C28C73">
                      <a:shade val="20000"/>
                      <a:satMod val="200000"/>
                    </a:srgbClr>
                  </a:gs>
                  <a:gs pos="78000">
                    <a:srgbClr val="C28C73">
                      <a:tint val="90000"/>
                      <a:shade val="89000"/>
                      <a:satMod val="220000"/>
                    </a:srgbClr>
                  </a:gs>
                  <a:gs pos="100000">
                    <a:srgbClr val="C28C73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5257800" y="478155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rgbClr val="000000"/>
                </a:solidFill>
              </a:rPr>
              <a:t>Блінова</a:t>
            </a:r>
            <a:r>
              <a:rPr lang="uk-UA" dirty="0" smtClean="0">
                <a:solidFill>
                  <a:srgbClr val="000000"/>
                </a:solidFill>
              </a:rPr>
              <a:t> Н.О.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rgbClr val="000000"/>
                </a:solidFill>
              </a:rPr>
              <a:t>Сзш</a:t>
            </a:r>
            <a:r>
              <a:rPr lang="uk-UA" dirty="0" smtClean="0">
                <a:solidFill>
                  <a:srgbClr val="000000"/>
                </a:solidFill>
              </a:rPr>
              <a:t> №7 </a:t>
            </a:r>
            <a:r>
              <a:rPr lang="uk-UA" dirty="0" err="1" smtClean="0">
                <a:solidFill>
                  <a:srgbClr val="000000"/>
                </a:solidFill>
              </a:rPr>
              <a:t>м.Тернівка</a:t>
            </a:r>
            <a:endParaRPr lang="uk-U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548680"/>
            <a:ext cx="7848600" cy="516632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sz="4400" dirty="0" smtClean="0">
                <a:solidFill>
                  <a:schemeClr val="accent6">
                    <a:lumMod val="50000"/>
                  </a:schemeClr>
                </a:solidFill>
              </a:rPr>
              <a:t>Мета уроку:</a:t>
            </a:r>
            <a:endParaRPr lang="ru-RU" sz="4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uk-UA" sz="2800" b="1" i="0" dirty="0" smtClean="0"/>
              <a:t>«Впізнай країну»</a:t>
            </a:r>
            <a:endParaRPr lang="ru-RU" sz="2800" b="1" i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59226" y="1052736"/>
            <a:ext cx="7651576" cy="46085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052736"/>
            <a:ext cx="510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Збери анаграму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8821" y="2433662"/>
            <a:ext cx="4732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ЧИЖЕРІЯМЧ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8766" y="4077072"/>
            <a:ext cx="4732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МЕЖИРІЧЧЯ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uk-UA" sz="2800" b="1" i="0" dirty="0"/>
              <a:t>«Впізнай країну»</a:t>
            </a:r>
            <a:endParaRPr lang="ru-RU" sz="2800" b="1" i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5301208"/>
            <a:ext cx="4038600" cy="10233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C28C73">
                  <a:lumMod val="50000"/>
                </a:srgbClr>
              </a:solidFill>
            </a:endParaRPr>
          </a:p>
        </p:txBody>
      </p:sp>
      <p:pic>
        <p:nvPicPr>
          <p:cNvPr id="8" name="Рисунок 7" descr="86df_6199_8541_845a_b445_6392_eed7_4c3a_8aef_ac76_5d3e_1637_ef87_ed68_c02e_0156_1915_59e5_09fc_7bee_bb98_bb03_1300_1d9f_a34c_0709_e20f_c7e6_8432_9b69_25f2_c096_ab23_7e96_b7bd_44830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712377"/>
            <a:ext cx="2862825" cy="214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 descr="be03c533c7701985a09cf5971c4_prev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429000"/>
            <a:ext cx="3403104" cy="22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итайский император с гвардейцам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08720"/>
            <a:ext cx="3502149" cy="291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84842" y="5316621"/>
            <a:ext cx="2690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КИТАЙ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848600" cy="457200"/>
          </a:xfr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uk-UA" sz="2800" b="1" i="0" dirty="0"/>
              <a:t>«Впізнай країну»</a:t>
            </a:r>
            <a:endParaRPr lang="ru-RU" sz="2800" b="1" i="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5301208"/>
            <a:ext cx="4038600" cy="10233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C28C73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836712"/>
            <a:ext cx="259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2" descr="1 0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526" y="3064626"/>
            <a:ext cx="2016224" cy="305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4chan-hr13026392100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836712"/>
            <a:ext cx="3369965" cy="22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0874" y="5351239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НДІЯ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Тести</a:t>
            </a:r>
            <a:br>
              <a:rPr lang="ru-RU" dirty="0" smtClean="0"/>
            </a:b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uk-UA" dirty="0" smtClean="0"/>
              <a:t>1. в</a:t>
            </a:r>
          </a:p>
          <a:p>
            <a:r>
              <a:rPr lang="uk-UA" dirty="0" smtClean="0"/>
              <a:t>2.а</a:t>
            </a:r>
          </a:p>
          <a:p>
            <a:r>
              <a:rPr lang="uk-UA" dirty="0" smtClean="0"/>
              <a:t>3.а</a:t>
            </a:r>
          </a:p>
          <a:p>
            <a:r>
              <a:rPr lang="uk-UA" dirty="0" smtClean="0"/>
              <a:t>4.б</a:t>
            </a:r>
          </a:p>
          <a:p>
            <a:r>
              <a:rPr lang="uk-UA" dirty="0" smtClean="0"/>
              <a:t>5.в</a:t>
            </a:r>
          </a:p>
          <a:p>
            <a:r>
              <a:rPr lang="uk-UA" dirty="0" smtClean="0"/>
              <a:t>6.а</a:t>
            </a:r>
          </a:p>
          <a:p>
            <a:r>
              <a:rPr lang="uk-UA" dirty="0" smtClean="0"/>
              <a:t>7.в</a:t>
            </a:r>
          </a:p>
          <a:p>
            <a:r>
              <a:rPr lang="uk-UA" dirty="0" smtClean="0"/>
              <a:t>8.а</a:t>
            </a:r>
          </a:p>
          <a:p>
            <a:r>
              <a:rPr lang="uk-UA" dirty="0" smtClean="0"/>
              <a:t>9.б</a:t>
            </a:r>
          </a:p>
          <a:p>
            <a:r>
              <a:rPr lang="uk-UA" dirty="0" smtClean="0"/>
              <a:t>10.в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8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79912" y="476672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irc_mi" descr="http://www.istorya.ru/imagens/izdelia/vesy/osir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799"/>
            <a:ext cx="6624736" cy="3239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752210" y="5013176"/>
            <a:ext cx="4503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«Суд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Осіріса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mythstories.com/snak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68" y="1268760"/>
            <a:ext cx="496855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7740" y="26064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7656" y="5013176"/>
            <a:ext cx="665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«Міф о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Гільгамеше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 descr="http://img-fotki.yandex.ru/get/4603/ersinn.e/0_4b68a_fd62cfde_L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608512" cy="36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378" y="5013176"/>
            <a:ext cx="7921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Нюйва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створює людей»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6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64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Тематичне оцінювання Урок-гра</vt:lpstr>
      <vt:lpstr>Презентация PowerPoint</vt:lpstr>
      <vt:lpstr>«Впізнай країну»</vt:lpstr>
      <vt:lpstr>«Впізнай країну»</vt:lpstr>
      <vt:lpstr>«Впізнай країну»</vt:lpstr>
      <vt:lpstr>Тести Правильні відповіді</vt:lpstr>
      <vt:lpstr>Презентация PowerPoint</vt:lpstr>
      <vt:lpstr>Пазли</vt:lpstr>
      <vt:lpstr>Пазли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Тематичне оцінювання Урок-гра</dc:title>
  <dc:creator>1</dc:creator>
  <cp:lastModifiedBy>1</cp:lastModifiedBy>
  <cp:revision>5</cp:revision>
  <dcterms:created xsi:type="dcterms:W3CDTF">2013-03-02T12:51:07Z</dcterms:created>
  <dcterms:modified xsi:type="dcterms:W3CDTF">2013-03-03T13:08:19Z</dcterms:modified>
</cp:coreProperties>
</file>